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40" r:id="rId1"/>
  </p:sldMasterIdLst>
  <p:notesMasterIdLst>
    <p:notesMasterId r:id="rId12"/>
  </p:notesMasterIdLst>
  <p:handoutMasterIdLst>
    <p:handoutMasterId r:id="rId13"/>
  </p:handoutMasterIdLst>
  <p:sldIdLst>
    <p:sldId id="3138" r:id="rId2"/>
    <p:sldId id="3139" r:id="rId3"/>
    <p:sldId id="3097" r:id="rId4"/>
    <p:sldId id="3087" r:id="rId5"/>
    <p:sldId id="3088" r:id="rId6"/>
    <p:sldId id="3150" r:id="rId7"/>
    <p:sldId id="3147" r:id="rId8"/>
    <p:sldId id="3148" r:id="rId9"/>
    <p:sldId id="3149" r:id="rId10"/>
    <p:sldId id="3145" r:id="rId11"/>
  </p:sldIdLst>
  <p:sldSz cx="12858750" cy="7232650"/>
  <p:notesSz cx="6858000" cy="9144000"/>
  <p:custDataLst>
    <p:tags r:id="rId14"/>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39763" indent="-182563"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638" indent="-554038"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328" userDrawn="1">
          <p15:clr>
            <a:srgbClr val="A4A3A4"/>
          </p15:clr>
        </p15:guide>
        <p15:guide id="2" pos="4050" userDrawn="1">
          <p15:clr>
            <a:srgbClr val="A4A3A4"/>
          </p15:clr>
        </p15:guide>
        <p15:guide id="3" pos="557" userDrawn="1">
          <p15:clr>
            <a:srgbClr val="A4A3A4"/>
          </p15:clr>
        </p15:guide>
        <p15:guide id="5" orient="horz" pos="4183" userDrawn="1">
          <p15:clr>
            <a:srgbClr val="A4A3A4"/>
          </p15:clr>
        </p15:guide>
        <p15:guide id="6" pos="7588" userDrawn="1">
          <p15:clr>
            <a:srgbClr val="A4A3A4"/>
          </p15:clr>
        </p15:guide>
        <p15:guide id="7" pos="376" userDrawn="1">
          <p15:clr>
            <a:srgbClr val="A4A3A4"/>
          </p15:clr>
        </p15:guide>
        <p15:guide id="8" pos="135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1A8CE1"/>
    <a:srgbClr val="A78357"/>
    <a:srgbClr val="00B369"/>
    <a:srgbClr val="8F1A12"/>
    <a:srgbClr val="FFFFFF"/>
    <a:srgbClr val="28C7D4"/>
    <a:srgbClr val="F94D4D"/>
    <a:srgbClr val="FEFEFE"/>
    <a:srgbClr val="F84E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44" autoAdjust="0"/>
    <p:restoredTop sz="92986" autoAdjust="0"/>
  </p:normalViewPr>
  <p:slideViewPr>
    <p:cSldViewPr>
      <p:cViewPr>
        <p:scale>
          <a:sx n="60" d="100"/>
          <a:sy n="60" d="100"/>
        </p:scale>
        <p:origin x="816" y="144"/>
      </p:cViewPr>
      <p:guideLst>
        <p:guide orient="horz" pos="328"/>
        <p:guide pos="4050"/>
        <p:guide pos="557"/>
        <p:guide orient="horz" pos="4183"/>
        <p:guide pos="7588"/>
        <p:guide pos="376"/>
        <p:guide pos="1350"/>
      </p:guideLst>
    </p:cSldViewPr>
  </p:slideViewPr>
  <p:outlineViewPr>
    <p:cViewPr>
      <p:scale>
        <a:sx n="100" d="100"/>
        <a:sy n="100" d="100"/>
      </p:scale>
      <p:origin x="0" y="-14412"/>
    </p:cViewPr>
  </p:outlineViewPr>
  <p:notesTextViewPr>
    <p:cViewPr>
      <p:scale>
        <a:sx n="1" d="1"/>
        <a:sy n="1" d="1"/>
      </p:scale>
      <p:origin x="0" y="0"/>
    </p:cViewPr>
  </p:notesTextViewPr>
  <p:sorterViewPr>
    <p:cViewPr>
      <p:scale>
        <a:sx n="132" d="100"/>
        <a:sy n="132" d="100"/>
      </p:scale>
      <p:origin x="0" y="0"/>
    </p:cViewPr>
  </p:sorterViewPr>
  <p:notesViewPr>
    <p:cSldViewPr showGuides="1">
      <p:cViewPr varScale="1">
        <p:scale>
          <a:sx n="85" d="100"/>
          <a:sy n="85" d="100"/>
        </p:scale>
        <p:origin x="380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17742FC-62BB-4B81-9CA5-3B750A4B4580}" type="datetimeFigureOut">
              <a:rPr lang="zh-CN" altLang="en-US" smtClean="0"/>
              <a:t>2023/9/6</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7E82F1-5B17-4D95-A6D6-EB96F2D72B61}" type="slidenum">
              <a:rPr lang="zh-CN" altLang="en-US" smtClean="0"/>
              <a:t>‹#›</a:t>
            </a:fld>
            <a:endParaRPr lang="zh-CN" altLang="en-US"/>
          </a:p>
        </p:txBody>
      </p:sp>
    </p:spTree>
    <p:extLst>
      <p:ext uri="{BB962C8B-B14F-4D97-AF65-F5344CB8AC3E}">
        <p14:creationId xmlns:p14="http://schemas.microsoft.com/office/powerpoint/2010/main" val="42425143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pPr>
                <a:defRPr/>
              </a:pPr>
              <a:t>2023/9/6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18F03C3-53C1-4F10-8DAF-D1F318E96C6E}" type="slidenum">
              <a:rPr lang="zh-CN" altLang="en-US"/>
              <a:pPr/>
              <a:t>‹#›</a:t>
            </a:fld>
            <a:endParaRPr lang="zh-CN" altLang="en-US"/>
          </a:p>
        </p:txBody>
      </p:sp>
    </p:spTree>
    <p:extLst>
      <p:ext uri="{BB962C8B-B14F-4D97-AF65-F5344CB8AC3E}">
        <p14:creationId xmlns:p14="http://schemas.microsoft.com/office/powerpoint/2010/main" val="20605404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613" algn="l" rtl="0" eaLnBrk="0" fontAlgn="base" hangingPunct="0">
      <a:spcBef>
        <a:spcPct val="30000"/>
      </a:spcBef>
      <a:spcAft>
        <a:spcPct val="0"/>
      </a:spcAft>
      <a:defRPr sz="1300" kern="1200">
        <a:solidFill>
          <a:schemeClr val="tx1"/>
        </a:solidFill>
        <a:latin typeface="+mn-lt"/>
        <a:ea typeface="+mn-ea"/>
        <a:cs typeface="+mn-cs"/>
      </a:defRPr>
    </a:lvl2pPr>
    <a:lvl3pPr marL="912813" algn="l" rtl="0" eaLnBrk="0" fontAlgn="base" hangingPunct="0">
      <a:spcBef>
        <a:spcPct val="30000"/>
      </a:spcBef>
      <a:spcAft>
        <a:spcPct val="0"/>
      </a:spcAft>
      <a:defRPr sz="1300" kern="1200">
        <a:solidFill>
          <a:schemeClr val="tx1"/>
        </a:solidFill>
        <a:latin typeface="+mn-lt"/>
        <a:ea typeface="+mn-ea"/>
        <a:cs typeface="+mn-cs"/>
      </a:defRPr>
    </a:lvl3pPr>
    <a:lvl4pPr marL="1370013" algn="l" rtl="0" eaLnBrk="0" fontAlgn="base" hangingPunct="0">
      <a:spcBef>
        <a:spcPct val="30000"/>
      </a:spcBef>
      <a:spcAft>
        <a:spcPct val="0"/>
      </a:spcAft>
      <a:defRPr sz="1300" kern="1200">
        <a:solidFill>
          <a:schemeClr val="tx1"/>
        </a:solidFill>
        <a:latin typeface="+mn-lt"/>
        <a:ea typeface="+mn-ea"/>
        <a:cs typeface="+mn-cs"/>
      </a:defRPr>
    </a:lvl4pPr>
    <a:lvl5pPr marL="1827213" algn="l" rtl="0" eaLnBrk="0" fontAlgn="base" hangingPunct="0">
      <a:spcBef>
        <a:spcPct val="30000"/>
      </a:spcBef>
      <a:spcAft>
        <a:spcPct val="0"/>
      </a:spcAft>
      <a:defRPr sz="1300" kern="1200">
        <a:solidFill>
          <a:schemeClr val="tx1"/>
        </a:solidFill>
        <a:latin typeface="+mn-lt"/>
        <a:ea typeface="+mn-ea"/>
        <a:cs typeface="+mn-cs"/>
      </a:defRPr>
    </a:lvl5pPr>
    <a:lvl6pPr marL="2285493" algn="l" defTabSz="914197" rtl="0" eaLnBrk="1" latinLnBrk="0" hangingPunct="1">
      <a:defRPr sz="1300" kern="1200">
        <a:solidFill>
          <a:schemeClr val="tx1"/>
        </a:solidFill>
        <a:latin typeface="+mn-lt"/>
        <a:ea typeface="+mn-ea"/>
        <a:cs typeface="+mn-cs"/>
      </a:defRPr>
    </a:lvl6pPr>
    <a:lvl7pPr marL="2742592" algn="l" defTabSz="914197" rtl="0" eaLnBrk="1" latinLnBrk="0" hangingPunct="1">
      <a:defRPr sz="1300" kern="1200">
        <a:solidFill>
          <a:schemeClr val="tx1"/>
        </a:solidFill>
        <a:latin typeface="+mn-lt"/>
        <a:ea typeface="+mn-ea"/>
        <a:cs typeface="+mn-cs"/>
      </a:defRPr>
    </a:lvl7pPr>
    <a:lvl8pPr marL="3199692" algn="l" defTabSz="914197" rtl="0" eaLnBrk="1" latinLnBrk="0" hangingPunct="1">
      <a:defRPr sz="1300" kern="1200">
        <a:solidFill>
          <a:schemeClr val="tx1"/>
        </a:solidFill>
        <a:latin typeface="+mn-lt"/>
        <a:ea typeface="+mn-ea"/>
        <a:cs typeface="+mn-cs"/>
      </a:defRPr>
    </a:lvl8pPr>
    <a:lvl9pPr marL="3656788" algn="l" defTabSz="914197"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a:t>
            </a:fld>
            <a:endParaRPr lang="zh-CN" altLang="en-US"/>
          </a:p>
        </p:txBody>
      </p:sp>
    </p:spTree>
    <p:extLst>
      <p:ext uri="{BB962C8B-B14F-4D97-AF65-F5344CB8AC3E}">
        <p14:creationId xmlns:p14="http://schemas.microsoft.com/office/powerpoint/2010/main" val="3696684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10</a:t>
            </a:fld>
            <a:endParaRPr lang="zh-CN" altLang="en-US"/>
          </a:p>
        </p:txBody>
      </p:sp>
    </p:spTree>
    <p:extLst>
      <p:ext uri="{BB962C8B-B14F-4D97-AF65-F5344CB8AC3E}">
        <p14:creationId xmlns:p14="http://schemas.microsoft.com/office/powerpoint/2010/main" val="3343858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2</a:t>
            </a:fld>
            <a:endParaRPr lang="zh-CN" altLang="en-US"/>
          </a:p>
        </p:txBody>
      </p:sp>
    </p:spTree>
    <p:extLst>
      <p:ext uri="{BB962C8B-B14F-4D97-AF65-F5344CB8AC3E}">
        <p14:creationId xmlns:p14="http://schemas.microsoft.com/office/powerpoint/2010/main" val="1113075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3</a:t>
            </a:fld>
            <a:endParaRPr lang="zh-CN" altLang="en-US"/>
          </a:p>
        </p:txBody>
      </p:sp>
    </p:spTree>
    <p:extLst>
      <p:ext uri="{BB962C8B-B14F-4D97-AF65-F5344CB8AC3E}">
        <p14:creationId xmlns:p14="http://schemas.microsoft.com/office/powerpoint/2010/main" val="3919452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pPr/>
              <a:t>4</a:t>
            </a:fld>
            <a:endParaRPr lang="en-US"/>
          </a:p>
        </p:txBody>
      </p:sp>
    </p:spTree>
    <p:extLst>
      <p:ext uri="{BB962C8B-B14F-4D97-AF65-F5344CB8AC3E}">
        <p14:creationId xmlns:p14="http://schemas.microsoft.com/office/powerpoint/2010/main" val="2501226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6BE02D-20C0-F840-AFAC-BEA99C74FDC2}" type="slidenum">
              <a:rPr lang="en-US" smtClean="0"/>
              <a:pPr/>
              <a:t>5</a:t>
            </a:fld>
            <a:endParaRPr lang="en-US" dirty="0"/>
          </a:p>
        </p:txBody>
      </p:sp>
    </p:spTree>
    <p:extLst>
      <p:ext uri="{BB962C8B-B14F-4D97-AF65-F5344CB8AC3E}">
        <p14:creationId xmlns:p14="http://schemas.microsoft.com/office/powerpoint/2010/main" val="3752071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6BE02D-20C0-F840-AFAC-BEA99C74FDC2}" type="slidenum">
              <a:rPr lang="en-US" smtClean="0"/>
              <a:pPr/>
              <a:t>6</a:t>
            </a:fld>
            <a:endParaRPr lang="en-US" dirty="0"/>
          </a:p>
        </p:txBody>
      </p:sp>
    </p:spTree>
    <p:extLst>
      <p:ext uri="{BB962C8B-B14F-4D97-AF65-F5344CB8AC3E}">
        <p14:creationId xmlns:p14="http://schemas.microsoft.com/office/powerpoint/2010/main" val="1623832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6BE02D-20C0-F840-AFAC-BEA99C74FDC2}" type="slidenum">
              <a:rPr lang="en-US" smtClean="0"/>
              <a:pPr/>
              <a:t>7</a:t>
            </a:fld>
            <a:endParaRPr lang="en-US" dirty="0"/>
          </a:p>
        </p:txBody>
      </p:sp>
    </p:spTree>
    <p:extLst>
      <p:ext uri="{BB962C8B-B14F-4D97-AF65-F5344CB8AC3E}">
        <p14:creationId xmlns:p14="http://schemas.microsoft.com/office/powerpoint/2010/main" val="533693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6BE02D-20C0-F840-AFAC-BEA99C74FDC2}" type="slidenum">
              <a:rPr lang="en-US" smtClean="0"/>
              <a:pPr/>
              <a:t>8</a:t>
            </a:fld>
            <a:endParaRPr lang="en-US" dirty="0"/>
          </a:p>
        </p:txBody>
      </p:sp>
    </p:spTree>
    <p:extLst>
      <p:ext uri="{BB962C8B-B14F-4D97-AF65-F5344CB8AC3E}">
        <p14:creationId xmlns:p14="http://schemas.microsoft.com/office/powerpoint/2010/main" val="3334078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6BE02D-20C0-F840-AFAC-BEA99C74FDC2}" type="slidenum">
              <a:rPr lang="en-US" smtClean="0"/>
              <a:pPr/>
              <a:t>9</a:t>
            </a:fld>
            <a:endParaRPr lang="en-US" dirty="0"/>
          </a:p>
        </p:txBody>
      </p:sp>
    </p:spTree>
    <p:extLst>
      <p:ext uri="{BB962C8B-B14F-4D97-AF65-F5344CB8AC3E}">
        <p14:creationId xmlns:p14="http://schemas.microsoft.com/office/powerpoint/2010/main" val="2460551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cxnSp>
        <p:nvCxnSpPr>
          <p:cNvPr id="2" name="直接连接符 1"/>
          <p:cNvCxnSpPr/>
          <p:nvPr userDrawn="1"/>
        </p:nvCxnSpPr>
        <p:spPr>
          <a:xfrm>
            <a:off x="0" y="643766"/>
            <a:ext cx="12858750" cy="1"/>
          </a:xfrm>
          <a:prstGeom prst="line">
            <a:avLst/>
          </a:prstGeom>
          <a:ln w="57150">
            <a:solidFill>
              <a:schemeClr val="accent1"/>
            </a:solidFill>
            <a:prstDash val="solid"/>
          </a:ln>
        </p:spPr>
        <p:style>
          <a:lnRef idx="1">
            <a:schemeClr val="accent1"/>
          </a:lnRef>
          <a:fillRef idx="0">
            <a:schemeClr val="accent1"/>
          </a:fillRef>
          <a:effectRef idx="0">
            <a:schemeClr val="accent1"/>
          </a:effectRef>
          <a:fontRef idx="minor">
            <a:schemeClr val="tx1"/>
          </a:fontRef>
        </p:style>
      </p:cxnSp>
      <p:grpSp>
        <p:nvGrpSpPr>
          <p:cNvPr id="3" name="组合 2"/>
          <p:cNvGrpSpPr/>
          <p:nvPr userDrawn="1"/>
        </p:nvGrpSpPr>
        <p:grpSpPr>
          <a:xfrm>
            <a:off x="516714" y="187358"/>
            <a:ext cx="303705" cy="303705"/>
            <a:chOff x="624979" y="908720"/>
            <a:chExt cx="288032" cy="288032"/>
          </a:xfrm>
        </p:grpSpPr>
        <p:cxnSp>
          <p:nvCxnSpPr>
            <p:cNvPr id="4" name="直接连接符 3"/>
            <p:cNvCxnSpPr/>
            <p:nvPr/>
          </p:nvCxnSpPr>
          <p:spPr>
            <a:xfrm>
              <a:off x="624979" y="1196752"/>
              <a:ext cx="288032"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V="1">
              <a:off x="911622" y="908720"/>
              <a:ext cx="0" cy="2880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flipH="1" flipV="1">
              <a:off x="696987" y="980728"/>
              <a:ext cx="216024" cy="216024"/>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86059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bg>
      <p:bgRef idx="1001">
        <a:schemeClr val="bg1"/>
      </p:bgRef>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84354" y="6704023"/>
            <a:ext cx="2892783" cy="384175"/>
          </a:xfrm>
          <a:prstGeom prst="rect">
            <a:avLst/>
          </a:prstGeo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3" name="页脚占位符 2"/>
          <p:cNvSpPr>
            <a:spLocks noGrp="1"/>
          </p:cNvSpPr>
          <p:nvPr>
            <p:ph type="ftr" sz="quarter" idx="11"/>
          </p:nvPr>
        </p:nvSpPr>
        <p:spPr>
          <a:xfrm>
            <a:off x="4259789" y="6704023"/>
            <a:ext cx="4339173" cy="384175"/>
          </a:xfrm>
          <a:prstGeom prst="rect">
            <a:avLst/>
          </a:prstGeo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4" name="灯片编号占位符 3"/>
          <p:cNvSpPr>
            <a:spLocks noGrp="1"/>
          </p:cNvSpPr>
          <p:nvPr>
            <p:ph type="sldNum" sz="quarter" idx="12"/>
          </p:nvPr>
        </p:nvSpPr>
        <p:spPr>
          <a:xfrm>
            <a:off x="9081627" y="6704023"/>
            <a:ext cx="2892783" cy="384175"/>
          </a:xfrm>
          <a:prstGeom prst="rect">
            <a:avLst/>
          </a:prstGeom>
        </p:spPr>
        <p:txBody>
          <a:bodyPr/>
          <a:lstStyle>
            <a:lvl1pPr>
              <a:defRPr>
                <a:latin typeface="Arial" panose="020B0604020202020204" pitchFamily="34" charset="0"/>
                <a:ea typeface="微软雅黑" panose="020B0503020204020204" pitchFamily="34" charset="-122"/>
              </a:defRPr>
            </a:lvl1pPr>
          </a:lstStyle>
          <a:p>
            <a:fld id="{8C92ADDF-ABC6-4EEC-846D-A1AE2D410679}" type="slidenum">
              <a:rPr lang="zh-CN" altLang="en-US" smtClean="0"/>
              <a:pPr/>
              <a:t>‹#›</a:t>
            </a:fld>
            <a:endParaRPr lang="zh-CN" altLang="en-US" dirty="0"/>
          </a:p>
        </p:txBody>
      </p:sp>
    </p:spTree>
    <p:extLst>
      <p:ext uri="{BB962C8B-B14F-4D97-AF65-F5344CB8AC3E}">
        <p14:creationId xmlns:p14="http://schemas.microsoft.com/office/powerpoint/2010/main" val="4232754353"/>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3A93E93-166D-47F5-9EF1-ACEABE24AEEA}" type="datetimeFigureOut">
              <a:rPr lang="zh-CN" altLang="en-US" smtClean="0"/>
              <a:t>2023/9/6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18D5ACA-62CA-46DB-AD6B-12EDD6D51A23}" type="slidenum">
              <a:rPr lang="zh-CN" altLang="en-US" smtClean="0"/>
              <a:t>‹#›</a:t>
            </a:fld>
            <a:endParaRPr lang="zh-CN" altLang="en-US"/>
          </a:p>
        </p:txBody>
      </p:sp>
      <p:sp>
        <p:nvSpPr>
          <p:cNvPr id="7" name="矩形 6"/>
          <p:cNvSpPr/>
          <p:nvPr userDrawn="1"/>
        </p:nvSpPr>
        <p:spPr>
          <a:xfrm>
            <a:off x="10317807" y="6782442"/>
            <a:ext cx="775136" cy="246221"/>
          </a:xfrm>
          <a:prstGeom prst="rect">
            <a:avLst/>
          </a:prstGeom>
        </p:spPr>
        <p:txBody>
          <a:bodyPr wrap="square">
            <a:spAutoFit/>
          </a:bodyPr>
          <a:lstStyle/>
          <a:p>
            <a:pPr fontAlgn="auto">
              <a:spcBef>
                <a:spcPts val="0"/>
              </a:spcBef>
              <a:spcAft>
                <a:spcPts val="0"/>
              </a:spcAft>
            </a:pPr>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pPr fontAlgn="auto">
              <a:spcBef>
                <a:spcPts val="0"/>
              </a:spcBef>
              <a:spcAft>
                <a:spcPts val="0"/>
              </a:spcAft>
            </a:pPr>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素材下载：</a:t>
            </a:r>
            <a:r>
              <a:rPr lang="en-US" altLang="zh-CN" sz="100" dirty="0">
                <a:solidFill>
                  <a:prstClr val="white"/>
                </a:solidFill>
                <a:latin typeface="Calibri"/>
                <a:ea typeface="宋体"/>
              </a:rPr>
              <a:t>www.1ppt.com/sucai/</a:t>
            </a:r>
          </a:p>
          <a:p>
            <a:pPr fontAlgn="auto">
              <a:spcBef>
                <a:spcPts val="0"/>
              </a:spcBef>
              <a:spcAft>
                <a:spcPts val="0"/>
              </a:spcAft>
            </a:pPr>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图表下载：</a:t>
            </a:r>
            <a:r>
              <a:rPr lang="en-US" altLang="zh-CN" sz="100" dirty="0">
                <a:solidFill>
                  <a:prstClr val="white"/>
                </a:solidFill>
                <a:latin typeface="Calibri"/>
                <a:ea typeface="宋体"/>
              </a:rPr>
              <a:t>www.1ppt.com/tubiao/      </a:t>
            </a:r>
          </a:p>
          <a:p>
            <a:pPr fontAlgn="auto">
              <a:spcBef>
                <a:spcPts val="0"/>
              </a:spcBef>
              <a:spcAft>
                <a:spcPts val="0"/>
              </a:spcAft>
            </a:pPr>
            <a:r>
              <a:rPr lang="zh-CN" altLang="en-US" sz="100" dirty="0">
                <a:solidFill>
                  <a:prstClr val="white"/>
                </a:solidFill>
                <a:latin typeface="Calibri"/>
                <a:ea typeface="宋体"/>
              </a:rPr>
              <a:t>优秀</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pPr fontAlgn="auto">
              <a:spcBef>
                <a:spcPts val="0"/>
              </a:spcBef>
              <a:spcAft>
                <a:spcPts val="0"/>
              </a:spcAft>
            </a:pPr>
            <a:r>
              <a:rPr lang="en-US" altLang="zh-CN" sz="100" dirty="0">
                <a:solidFill>
                  <a:prstClr val="white"/>
                </a:solidFill>
                <a:latin typeface="Calibri"/>
                <a:ea typeface="宋体"/>
              </a:rPr>
              <a:t>Word</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www.1ppt.com/word/              Excel</a:t>
            </a:r>
            <a:r>
              <a:rPr lang="zh-CN" altLang="en-US" sz="100" dirty="0">
                <a:solidFill>
                  <a:prstClr val="white"/>
                </a:solidFill>
                <a:latin typeface="Calibri"/>
                <a:ea typeface="宋体"/>
              </a:rPr>
              <a:t>教程：</a:t>
            </a:r>
            <a:r>
              <a:rPr lang="en-US" altLang="zh-CN" sz="100" dirty="0">
                <a:solidFill>
                  <a:prstClr val="white"/>
                </a:solidFill>
                <a:latin typeface="Calibri"/>
                <a:ea typeface="宋体"/>
              </a:rPr>
              <a:t>www.1ppt.com/excel/  </a:t>
            </a:r>
          </a:p>
          <a:p>
            <a:pPr fontAlgn="auto">
              <a:spcBef>
                <a:spcPts val="0"/>
              </a:spcBef>
              <a:spcAft>
                <a:spcPts val="0"/>
              </a:spcAft>
            </a:pPr>
            <a:r>
              <a:rPr lang="zh-CN" altLang="en-US" sz="100" dirty="0">
                <a:solidFill>
                  <a:prstClr val="white"/>
                </a:solidFill>
                <a:latin typeface="Calibri"/>
                <a:ea typeface="宋体"/>
              </a:rPr>
              <a:t>资料下载：</a:t>
            </a:r>
            <a:r>
              <a:rPr lang="en-US" altLang="zh-CN" sz="100" dirty="0">
                <a:solidFill>
                  <a:prstClr val="white"/>
                </a:solidFill>
                <a:latin typeface="Calibri"/>
                <a:ea typeface="宋体"/>
              </a:rPr>
              <a:t>www.1ppt.com/ziliao/                PPT</a:t>
            </a:r>
            <a:r>
              <a:rPr lang="zh-CN" altLang="en-US" sz="100" dirty="0">
                <a:solidFill>
                  <a:prstClr val="white"/>
                </a:solidFill>
                <a:latin typeface="Calibri"/>
                <a:ea typeface="宋体"/>
              </a:rPr>
              <a:t>课件下载：</a:t>
            </a:r>
            <a:r>
              <a:rPr lang="en-US" altLang="zh-CN" sz="100" dirty="0">
                <a:solidFill>
                  <a:prstClr val="white"/>
                </a:solidFill>
                <a:latin typeface="Calibri"/>
                <a:ea typeface="宋体"/>
              </a:rPr>
              <a:t>www.1ppt.com/kejian/ </a:t>
            </a:r>
          </a:p>
          <a:p>
            <a:pPr fontAlgn="auto">
              <a:spcBef>
                <a:spcPts val="0"/>
              </a:spcBef>
              <a:spcAft>
                <a:spcPts val="0"/>
              </a:spcAft>
            </a:pPr>
            <a:r>
              <a:rPr lang="zh-CN" altLang="en-US" sz="100" dirty="0">
                <a:solidFill>
                  <a:prstClr val="white"/>
                </a:solidFill>
                <a:latin typeface="Calibri"/>
                <a:ea typeface="宋体"/>
              </a:rPr>
              <a:t>范文下载：</a:t>
            </a:r>
            <a:r>
              <a:rPr lang="en-US" altLang="zh-CN" sz="100" dirty="0">
                <a:solidFill>
                  <a:prstClr val="white"/>
                </a:solidFill>
                <a:latin typeface="Calibri"/>
                <a:ea typeface="宋体"/>
              </a:rPr>
              <a:t>www.1ppt.com/fanwen/             </a:t>
            </a:r>
            <a:r>
              <a:rPr lang="zh-CN" altLang="en-US" sz="100" dirty="0">
                <a:solidFill>
                  <a:prstClr val="white"/>
                </a:solidFill>
                <a:latin typeface="Calibri"/>
                <a:ea typeface="宋体"/>
              </a:rPr>
              <a:t>试卷下载：</a:t>
            </a:r>
            <a:r>
              <a:rPr lang="en-US" altLang="zh-CN" sz="100" dirty="0">
                <a:solidFill>
                  <a:prstClr val="white"/>
                </a:solidFill>
                <a:latin typeface="Calibri"/>
                <a:ea typeface="宋体"/>
              </a:rPr>
              <a:t>www.1ppt.com/shiti/  </a:t>
            </a:r>
          </a:p>
          <a:p>
            <a:pPr fontAlgn="auto">
              <a:spcBef>
                <a:spcPts val="0"/>
              </a:spcBef>
              <a:spcAft>
                <a:spcPts val="0"/>
              </a:spcAft>
            </a:pPr>
            <a:r>
              <a:rPr lang="zh-CN" altLang="en-US" sz="100" dirty="0">
                <a:solidFill>
                  <a:prstClr val="white"/>
                </a:solidFill>
                <a:latin typeface="Calibri"/>
                <a:ea typeface="宋体"/>
              </a:rPr>
              <a:t>教案下载：</a:t>
            </a:r>
            <a:r>
              <a:rPr lang="en-US" altLang="zh-CN" sz="100" dirty="0">
                <a:solidFill>
                  <a:prstClr val="white"/>
                </a:solidFill>
                <a:latin typeface="Calibri"/>
                <a:ea typeface="宋体"/>
              </a:rPr>
              <a:t>www.1ppt.com/jiaoan/        </a:t>
            </a:r>
          </a:p>
          <a:p>
            <a:pPr fontAlgn="auto">
              <a:spcBef>
                <a:spcPts val="0"/>
              </a:spcBef>
              <a:spcAft>
                <a:spcPts val="0"/>
              </a:spcAft>
            </a:pPr>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pPr fontAlgn="auto">
              <a:spcBef>
                <a:spcPts val="0"/>
              </a:spcBef>
              <a:spcAft>
                <a:spcPts val="0"/>
              </a:spcAft>
            </a:pPr>
            <a:r>
              <a:rPr lang="en-US" altLang="zh-CN" sz="100" dirty="0">
                <a:solidFill>
                  <a:prstClr val="white"/>
                </a:solidFill>
                <a:latin typeface="Calibri"/>
                <a:ea typeface="宋体"/>
              </a:rPr>
              <a:t> </a:t>
            </a:r>
            <a:endParaRPr lang="zh-CN" altLang="en-US" sz="100" dirty="0">
              <a:solidFill>
                <a:prstClr val="white"/>
              </a:solidFill>
              <a:latin typeface="Calibri"/>
              <a:ea typeface="宋体"/>
            </a:endParaRPr>
          </a:p>
        </p:txBody>
      </p:sp>
    </p:spTree>
    <p:extLst>
      <p:ext uri="{BB962C8B-B14F-4D97-AF65-F5344CB8AC3E}">
        <p14:creationId xmlns:p14="http://schemas.microsoft.com/office/powerpoint/2010/main" val="1879874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84238" y="385763"/>
            <a:ext cx="11090275" cy="1397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84238" y="1925638"/>
            <a:ext cx="11090275" cy="458946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84238" y="6704013"/>
            <a:ext cx="2892425" cy="384175"/>
          </a:xfrm>
          <a:prstGeom prst="rect">
            <a:avLst/>
          </a:prstGeom>
        </p:spPr>
        <p:txBody>
          <a:bodyPr vert="horz" lIns="91440" tIns="45720" rIns="91440" bIns="45720" rtlCol="0" anchor="ctr"/>
          <a:lstStyle>
            <a:lvl1pPr algn="l">
              <a:defRPr sz="1200">
                <a:solidFill>
                  <a:schemeClr val="tx1">
                    <a:tint val="75000"/>
                  </a:schemeClr>
                </a:solidFill>
              </a:defRPr>
            </a:lvl1pPr>
          </a:lstStyle>
          <a:p>
            <a:fld id="{43A93E93-166D-47F5-9EF1-ACEABE24AEEA}" type="datetimeFigureOut">
              <a:rPr lang="zh-CN" altLang="en-US" smtClean="0"/>
              <a:t>2023/9/6</a:t>
            </a:fld>
            <a:endParaRPr lang="zh-CN" altLang="en-US"/>
          </a:p>
        </p:txBody>
      </p:sp>
      <p:sp>
        <p:nvSpPr>
          <p:cNvPr id="5" name="页脚占位符 4"/>
          <p:cNvSpPr>
            <a:spLocks noGrp="1"/>
          </p:cNvSpPr>
          <p:nvPr>
            <p:ph type="ftr" sz="quarter" idx="3"/>
          </p:nvPr>
        </p:nvSpPr>
        <p:spPr>
          <a:xfrm>
            <a:off x="4259263" y="6704013"/>
            <a:ext cx="4340225" cy="3841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9082088" y="6704013"/>
            <a:ext cx="2892425" cy="384175"/>
          </a:xfrm>
          <a:prstGeom prst="rect">
            <a:avLst/>
          </a:prstGeom>
        </p:spPr>
        <p:txBody>
          <a:bodyPr vert="horz" lIns="91440" tIns="45720" rIns="91440" bIns="45720" rtlCol="0" anchor="ctr"/>
          <a:lstStyle>
            <a:lvl1pPr algn="r">
              <a:defRPr sz="1200">
                <a:solidFill>
                  <a:schemeClr val="tx1">
                    <a:tint val="75000"/>
                  </a:schemeClr>
                </a:solidFill>
              </a:defRPr>
            </a:lvl1pPr>
          </a:lstStyle>
          <a:p>
            <a:fld id="{118D5ACA-62CA-46DB-AD6B-12EDD6D51A23}" type="slidenum">
              <a:rPr lang="zh-CN" altLang="en-US" smtClean="0"/>
              <a:t>‹#›</a:t>
            </a:fld>
            <a:endParaRPr lang="zh-CN" altLang="en-US"/>
          </a:p>
        </p:txBody>
      </p:sp>
    </p:spTree>
    <p:extLst>
      <p:ext uri="{BB962C8B-B14F-4D97-AF65-F5344CB8AC3E}">
        <p14:creationId xmlns:p14="http://schemas.microsoft.com/office/powerpoint/2010/main" val="278975340"/>
      </p:ext>
    </p:extLst>
  </p:cSld>
  <p:clrMap bg1="lt1" tx1="dk1" bg2="lt2" tx2="dk2" accent1="accent1" accent2="accent2" accent3="accent3" accent4="accent4" accent5="accent5" accent6="accent6" hlink="hlink" folHlink="folHlink"/>
  <p:sldLayoutIdLst>
    <p:sldLayoutId id="2147483968" r:id="rId1"/>
    <p:sldLayoutId id="2147483969" r:id="rId2"/>
    <p:sldLayoutId id="2147483970"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23353" y="128984"/>
            <a:ext cx="12875857" cy="7231757"/>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3983636" y="448"/>
            <a:ext cx="4891480" cy="7231757"/>
          </a:xfrm>
          <a:prstGeom prst="rect">
            <a:avLst/>
          </a:prstGeom>
          <a:solidFill>
            <a:srgbClr val="0E22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40542" y="1210764"/>
            <a:ext cx="8577668" cy="4811127"/>
          </a:xfrm>
          <a:prstGeom prst="rect">
            <a:avLst/>
          </a:prstGeom>
          <a:solidFill>
            <a:schemeClr val="bg1">
              <a:alpha val="94000"/>
            </a:schemeClr>
          </a:solidFill>
          <a:ln>
            <a:noFill/>
          </a:ln>
          <a:effectLst>
            <a:outerShdw blurRad="279400"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3" name="文本框 52"/>
          <p:cNvSpPr txBox="1"/>
          <p:nvPr/>
        </p:nvSpPr>
        <p:spPr>
          <a:xfrm>
            <a:off x="5055328" y="4760462"/>
            <a:ext cx="2767494" cy="499624"/>
          </a:xfrm>
          <a:prstGeom prst="rect">
            <a:avLst/>
          </a:prstGeom>
          <a:noFill/>
        </p:spPr>
        <p:txBody>
          <a:bodyPr wrap="square" rtlCol="0">
            <a:spAutoFit/>
          </a:bodyPr>
          <a:lstStyle/>
          <a:p>
            <a:pPr algn="ctr">
              <a:lnSpc>
                <a:spcPct val="150000"/>
              </a:lnSpc>
            </a:pPr>
            <a:r>
              <a:rPr lang="zh-CN" altLang="en-US" sz="2000" dirty="0">
                <a:solidFill>
                  <a:srgbClr val="0E2234"/>
                </a:solidFill>
                <a:latin typeface="微软雅黑" panose="020B0503020204020204" pitchFamily="34" charset="-122"/>
                <a:ea typeface="微软雅黑" panose="020B0503020204020204" pitchFamily="34" charset="-122"/>
              </a:rPr>
              <a:t>学生资助中心</a:t>
            </a:r>
            <a:endParaRPr lang="en-US" altLang="zh-CN" sz="2000" dirty="0">
              <a:solidFill>
                <a:srgbClr val="0E2234"/>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5898478" y="4040545"/>
            <a:ext cx="1061797" cy="346232"/>
          </a:xfrm>
          <a:prstGeom prst="rect">
            <a:avLst/>
          </a:prstGeom>
          <a:noFill/>
        </p:spPr>
        <p:txBody>
          <a:bodyPr wrap="none" lIns="68564" tIns="34282" rIns="68564" bIns="34282">
            <a:spAutoFit/>
          </a:bodyPr>
          <a:lstStyle/>
          <a:p>
            <a:pPr algn="ctr"/>
            <a:r>
              <a:rPr lang="zh-CN" altLang="en-US" dirty="0">
                <a:solidFill>
                  <a:srgbClr val="0E2234"/>
                </a:solidFill>
                <a:latin typeface="微软雅黑" panose="020B0503020204020204" pitchFamily="34" charset="-122"/>
                <a:ea typeface="微软雅黑" panose="020B0503020204020204" pitchFamily="34" charset="-122"/>
              </a:rPr>
              <a:t>学生角色</a:t>
            </a:r>
            <a:endParaRPr lang="en-US" altLang="zh-CN" dirty="0">
              <a:solidFill>
                <a:srgbClr val="0E2234"/>
              </a:solidFill>
              <a:latin typeface="微软雅黑" panose="020B0503020204020204" pitchFamily="34" charset="-122"/>
              <a:ea typeface="微软雅黑" panose="020B0503020204020204" pitchFamily="34" charset="-122"/>
            </a:endParaRPr>
          </a:p>
        </p:txBody>
      </p:sp>
      <p:sp>
        <p:nvSpPr>
          <p:cNvPr id="10" name="矩形 9"/>
          <p:cNvSpPr/>
          <p:nvPr/>
        </p:nvSpPr>
        <p:spPr>
          <a:xfrm>
            <a:off x="2484758" y="1700433"/>
            <a:ext cx="7889235" cy="1915893"/>
          </a:xfrm>
          <a:prstGeom prst="rect">
            <a:avLst/>
          </a:prstGeom>
        </p:spPr>
        <p:txBody>
          <a:bodyPr wrap="square" lIns="68564" tIns="34282" rIns="68564" bIns="34282">
            <a:spAutoFit/>
          </a:bodyPr>
          <a:lstStyle/>
          <a:p>
            <a:pPr algn="ctr"/>
            <a:r>
              <a:rPr lang="zh-CN" altLang="zh-CN" sz="6000" b="1" dirty="0">
                <a:latin typeface="微软雅黑" panose="020B0503020204020204" pitchFamily="34" charset="-122"/>
                <a:ea typeface="微软雅黑" panose="020B0503020204020204" pitchFamily="34" charset="-122"/>
              </a:rPr>
              <a:t>学生综合信息管理系统</a:t>
            </a:r>
            <a:endParaRPr lang="en-US" altLang="zh-CN" sz="6000" b="1" dirty="0">
              <a:latin typeface="微软雅黑" panose="020B0503020204020204" pitchFamily="34" charset="-122"/>
              <a:ea typeface="微软雅黑" panose="020B0503020204020204" pitchFamily="34" charset="-122"/>
            </a:endParaRPr>
          </a:p>
          <a:p>
            <a:pPr algn="ctr"/>
            <a:r>
              <a:rPr lang="zh-CN" altLang="en-US" sz="6000" b="1" dirty="0">
                <a:solidFill>
                  <a:srgbClr val="0E2234"/>
                </a:solidFill>
                <a:latin typeface="微软雅黑" panose="020B0503020204020204" pitchFamily="34" charset="-122"/>
                <a:ea typeface="微软雅黑" panose="020B0503020204020204" pitchFamily="34" charset="-122"/>
              </a:rPr>
              <a:t>资助</a:t>
            </a:r>
            <a:r>
              <a:rPr lang="zh-CN" altLang="en-US" sz="6000" b="1">
                <a:solidFill>
                  <a:srgbClr val="0E2234"/>
                </a:solidFill>
                <a:latin typeface="微软雅黑" panose="020B0503020204020204" pitchFamily="34" charset="-122"/>
                <a:ea typeface="微软雅黑" panose="020B0503020204020204" pitchFamily="34" charset="-122"/>
              </a:rPr>
              <a:t>模块操作指南</a:t>
            </a:r>
            <a:endParaRPr lang="zh-CN" altLang="en-US" sz="6000" b="1" dirty="0">
              <a:solidFill>
                <a:srgbClr val="0E2234"/>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750099034"/>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500"/>
                                            <p:tgtEl>
                                              <p:spTgt spid="21"/>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6140"/>
                                      </p:iterate>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10"/>
                                            </p:tgtEl>
                                            <p:attrNameLst>
                                              <p:attrName>ppt_y</p:attrName>
                                            </p:attrNameLst>
                                          </p:cBhvr>
                                          <p:tavLst>
                                            <p:tav tm="0">
                                              <p:val>
                                                <p:strVal val="#ppt_y"/>
                                              </p:val>
                                            </p:tav>
                                            <p:tav tm="100000">
                                              <p:val>
                                                <p:strVal val="#ppt_y"/>
                                              </p:val>
                                            </p:tav>
                                          </p:tavLst>
                                        </p:anim>
                                        <p:anim calcmode="lin" valueType="num">
                                          <p:cBhvr>
                                            <p:cTn id="23"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14:presetBounceEnd="21250">
                                      <p:stCondLst>
                                        <p:cond delay="0"/>
                                      </p:stCondLst>
                                      <p:iterate type="lt">
                                        <p:tmPct val="10000"/>
                                      </p:iterate>
                                      <p:childTnLst>
                                        <p:set>
                                          <p:cBhvr>
                                            <p:cTn id="29" dur="1" fill="hold">
                                              <p:stCondLst>
                                                <p:cond delay="0"/>
                                              </p:stCondLst>
                                            </p:cTn>
                                            <p:tgtEl>
                                              <p:spTgt spid="9"/>
                                            </p:tgtEl>
                                            <p:attrNameLst>
                                              <p:attrName>style.visibility</p:attrName>
                                            </p:attrNameLst>
                                          </p:cBhvr>
                                          <p:to>
                                            <p:strVal val="visible"/>
                                          </p:to>
                                        </p:set>
                                        <p:anim calcmode="lin" valueType="num" p14:bounceEnd="21250">
                                          <p:cBhvr additive="base">
                                            <p:cTn id="30" dur="800" fill="hold"/>
                                            <p:tgtEl>
                                              <p:spTgt spid="9"/>
                                            </p:tgtEl>
                                            <p:attrNameLst>
                                              <p:attrName>ppt_x</p:attrName>
                                            </p:attrNameLst>
                                          </p:cBhvr>
                                          <p:tavLst>
                                            <p:tav tm="0">
                                              <p:val>
                                                <p:strVal val="1+#ppt_w/2"/>
                                              </p:val>
                                            </p:tav>
                                            <p:tav tm="100000">
                                              <p:val>
                                                <p:strVal val="#ppt_x"/>
                                              </p:val>
                                            </p:tav>
                                          </p:tavLst>
                                        </p:anim>
                                        <p:anim calcmode="lin" valueType="num" p14:bounceEnd="21250">
                                          <p:cBhvr additive="base">
                                            <p:cTn id="31" dur="800" fill="hold"/>
                                            <p:tgtEl>
                                              <p:spTgt spid="9"/>
                                            </p:tgtEl>
                                            <p:attrNameLst>
                                              <p:attrName>ppt_y</p:attrName>
                                            </p:attrNameLst>
                                          </p:cBhvr>
                                          <p:tavLst>
                                            <p:tav tm="0">
                                              <p:val>
                                                <p:strVal val="#ppt_y"/>
                                              </p:val>
                                            </p:tav>
                                            <p:tav tm="100000">
                                              <p:val>
                                                <p:strVal val="#ppt_y"/>
                                              </p:val>
                                            </p:tav>
                                          </p:tavLst>
                                        </p:anim>
                                      </p:childTnLst>
                                    </p:cTn>
                                  </p:par>
                                </p:childTnLst>
                              </p:cTn>
                            </p:par>
                            <p:par>
                              <p:cTn id="32" fill="hold">
                                <p:stCondLst>
                                  <p:cond delay="1040"/>
                                </p:stCondLst>
                                <p:childTnLst>
                                  <p:par>
                                    <p:cTn id="33" presetID="53" presetClass="entr" presetSubtype="16" fill="hold" grpId="0" nodeType="afterEffect">
                                      <p:stCondLst>
                                        <p:cond delay="0"/>
                                      </p:stCondLst>
                                      <p:childTnLst>
                                        <p:set>
                                          <p:cBhvr>
                                            <p:cTn id="34" dur="1" fill="hold">
                                              <p:stCondLst>
                                                <p:cond delay="0"/>
                                              </p:stCondLst>
                                            </p:cTn>
                                            <p:tgtEl>
                                              <p:spTgt spid="53"/>
                                            </p:tgtEl>
                                            <p:attrNameLst>
                                              <p:attrName>style.visibility</p:attrName>
                                            </p:attrNameLst>
                                          </p:cBhvr>
                                          <p:to>
                                            <p:strVal val="visible"/>
                                          </p:to>
                                        </p:set>
                                        <p:anim calcmode="lin" valueType="num">
                                          <p:cBhvr>
                                            <p:cTn id="35" dur="500" fill="hold"/>
                                            <p:tgtEl>
                                              <p:spTgt spid="53"/>
                                            </p:tgtEl>
                                            <p:attrNameLst>
                                              <p:attrName>ppt_w</p:attrName>
                                            </p:attrNameLst>
                                          </p:cBhvr>
                                          <p:tavLst>
                                            <p:tav tm="0">
                                              <p:val>
                                                <p:fltVal val="0"/>
                                              </p:val>
                                            </p:tav>
                                            <p:tav tm="100000">
                                              <p:val>
                                                <p:strVal val="#ppt_w"/>
                                              </p:val>
                                            </p:tav>
                                          </p:tavLst>
                                        </p:anim>
                                        <p:anim calcmode="lin" valueType="num">
                                          <p:cBhvr>
                                            <p:cTn id="36" dur="500" fill="hold"/>
                                            <p:tgtEl>
                                              <p:spTgt spid="53"/>
                                            </p:tgtEl>
                                            <p:attrNameLst>
                                              <p:attrName>ppt_h</p:attrName>
                                            </p:attrNameLst>
                                          </p:cBhvr>
                                          <p:tavLst>
                                            <p:tav tm="0">
                                              <p:val>
                                                <p:fltVal val="0"/>
                                              </p:val>
                                            </p:tav>
                                            <p:tav tm="100000">
                                              <p:val>
                                                <p:strVal val="#ppt_h"/>
                                              </p:val>
                                            </p:tav>
                                          </p:tavLst>
                                        </p:anim>
                                        <p:animEffect transition="in" filter="fade">
                                          <p:cBhvr>
                                            <p:cTn id="3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1" grpId="0" animBg="1"/>
          <p:bldP spid="22" grpId="0" animBg="1"/>
          <p:bldP spid="53" grpId="0"/>
          <p:bldP spid="9" grpId="0"/>
          <p:bldP spid="1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500"/>
                                            <p:tgtEl>
                                              <p:spTgt spid="21"/>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6140"/>
                                      </p:iterate>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10"/>
                                            </p:tgtEl>
                                            <p:attrNameLst>
                                              <p:attrName>ppt_y</p:attrName>
                                            </p:attrNameLst>
                                          </p:cBhvr>
                                          <p:tavLst>
                                            <p:tav tm="0">
                                              <p:val>
                                                <p:strVal val="#ppt_y"/>
                                              </p:val>
                                            </p:tav>
                                            <p:tav tm="100000">
                                              <p:val>
                                                <p:strVal val="#ppt_y"/>
                                              </p:val>
                                            </p:tav>
                                          </p:tavLst>
                                        </p:anim>
                                        <p:anim calcmode="lin" valueType="num">
                                          <p:cBhvr>
                                            <p:cTn id="23"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iterate type="lt">
                                        <p:tmPct val="10000"/>
                                      </p:iterate>
                                      <p:childTnLst>
                                        <p:set>
                                          <p:cBhvr>
                                            <p:cTn id="29" dur="1" fill="hold">
                                              <p:stCondLst>
                                                <p:cond delay="0"/>
                                              </p:stCondLst>
                                            </p:cTn>
                                            <p:tgtEl>
                                              <p:spTgt spid="9"/>
                                            </p:tgtEl>
                                            <p:attrNameLst>
                                              <p:attrName>style.visibility</p:attrName>
                                            </p:attrNameLst>
                                          </p:cBhvr>
                                          <p:to>
                                            <p:strVal val="visible"/>
                                          </p:to>
                                        </p:set>
                                        <p:anim calcmode="lin" valueType="num">
                                          <p:cBhvr additive="base">
                                            <p:cTn id="30" dur="800" fill="hold"/>
                                            <p:tgtEl>
                                              <p:spTgt spid="9"/>
                                            </p:tgtEl>
                                            <p:attrNameLst>
                                              <p:attrName>ppt_x</p:attrName>
                                            </p:attrNameLst>
                                          </p:cBhvr>
                                          <p:tavLst>
                                            <p:tav tm="0">
                                              <p:val>
                                                <p:strVal val="1+#ppt_w/2"/>
                                              </p:val>
                                            </p:tav>
                                            <p:tav tm="100000">
                                              <p:val>
                                                <p:strVal val="#ppt_x"/>
                                              </p:val>
                                            </p:tav>
                                          </p:tavLst>
                                        </p:anim>
                                        <p:anim calcmode="lin" valueType="num">
                                          <p:cBhvr additive="base">
                                            <p:cTn id="31" dur="800" fill="hold"/>
                                            <p:tgtEl>
                                              <p:spTgt spid="9"/>
                                            </p:tgtEl>
                                            <p:attrNameLst>
                                              <p:attrName>ppt_y</p:attrName>
                                            </p:attrNameLst>
                                          </p:cBhvr>
                                          <p:tavLst>
                                            <p:tav tm="0">
                                              <p:val>
                                                <p:strVal val="#ppt_y"/>
                                              </p:val>
                                            </p:tav>
                                            <p:tav tm="100000">
                                              <p:val>
                                                <p:strVal val="#ppt_y"/>
                                              </p:val>
                                            </p:tav>
                                          </p:tavLst>
                                        </p:anim>
                                      </p:childTnLst>
                                    </p:cTn>
                                  </p:par>
                                </p:childTnLst>
                              </p:cTn>
                            </p:par>
                            <p:par>
                              <p:cTn id="32" fill="hold">
                                <p:stCondLst>
                                  <p:cond delay="1040"/>
                                </p:stCondLst>
                                <p:childTnLst>
                                  <p:par>
                                    <p:cTn id="33" presetID="53" presetClass="entr" presetSubtype="16" fill="hold" grpId="0" nodeType="afterEffect">
                                      <p:stCondLst>
                                        <p:cond delay="0"/>
                                      </p:stCondLst>
                                      <p:childTnLst>
                                        <p:set>
                                          <p:cBhvr>
                                            <p:cTn id="34" dur="1" fill="hold">
                                              <p:stCondLst>
                                                <p:cond delay="0"/>
                                              </p:stCondLst>
                                            </p:cTn>
                                            <p:tgtEl>
                                              <p:spTgt spid="53"/>
                                            </p:tgtEl>
                                            <p:attrNameLst>
                                              <p:attrName>style.visibility</p:attrName>
                                            </p:attrNameLst>
                                          </p:cBhvr>
                                          <p:to>
                                            <p:strVal val="visible"/>
                                          </p:to>
                                        </p:set>
                                        <p:anim calcmode="lin" valueType="num">
                                          <p:cBhvr>
                                            <p:cTn id="35" dur="500" fill="hold"/>
                                            <p:tgtEl>
                                              <p:spTgt spid="53"/>
                                            </p:tgtEl>
                                            <p:attrNameLst>
                                              <p:attrName>ppt_w</p:attrName>
                                            </p:attrNameLst>
                                          </p:cBhvr>
                                          <p:tavLst>
                                            <p:tav tm="0">
                                              <p:val>
                                                <p:fltVal val="0"/>
                                              </p:val>
                                            </p:tav>
                                            <p:tav tm="100000">
                                              <p:val>
                                                <p:strVal val="#ppt_w"/>
                                              </p:val>
                                            </p:tav>
                                          </p:tavLst>
                                        </p:anim>
                                        <p:anim calcmode="lin" valueType="num">
                                          <p:cBhvr>
                                            <p:cTn id="36" dur="500" fill="hold"/>
                                            <p:tgtEl>
                                              <p:spTgt spid="53"/>
                                            </p:tgtEl>
                                            <p:attrNameLst>
                                              <p:attrName>ppt_h</p:attrName>
                                            </p:attrNameLst>
                                          </p:cBhvr>
                                          <p:tavLst>
                                            <p:tav tm="0">
                                              <p:val>
                                                <p:fltVal val="0"/>
                                              </p:val>
                                            </p:tav>
                                            <p:tav tm="100000">
                                              <p:val>
                                                <p:strVal val="#ppt_h"/>
                                              </p:val>
                                            </p:tav>
                                          </p:tavLst>
                                        </p:anim>
                                        <p:animEffect transition="in" filter="fade">
                                          <p:cBhvr>
                                            <p:cTn id="3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1" grpId="0" animBg="1"/>
          <p:bldP spid="22" grpId="0" animBg="1"/>
          <p:bldP spid="53" grpId="0"/>
          <p:bldP spid="9" grpId="0"/>
          <p:bldP spid="10"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147" y="448"/>
            <a:ext cx="12875857" cy="7231757"/>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3983636" y="448"/>
            <a:ext cx="4891480" cy="7231757"/>
          </a:xfrm>
          <a:prstGeom prst="rect">
            <a:avLst/>
          </a:prstGeom>
          <a:solidFill>
            <a:srgbClr val="0E22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40542" y="1210764"/>
            <a:ext cx="8577668" cy="4811127"/>
          </a:xfrm>
          <a:prstGeom prst="rect">
            <a:avLst/>
          </a:prstGeom>
          <a:solidFill>
            <a:schemeClr val="bg1">
              <a:alpha val="94000"/>
            </a:schemeClr>
          </a:solidFill>
          <a:ln>
            <a:noFill/>
          </a:ln>
          <a:effectLst>
            <a:outerShdw blurRad="279400"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TextBox 10"/>
          <p:cNvSpPr txBox="1"/>
          <p:nvPr/>
        </p:nvSpPr>
        <p:spPr>
          <a:xfrm>
            <a:off x="3983636" y="2213172"/>
            <a:ext cx="5110035" cy="2097802"/>
          </a:xfrm>
          <a:prstGeom prst="rect">
            <a:avLst/>
          </a:prstGeom>
          <a:noFill/>
        </p:spPr>
        <p:txBody>
          <a:bodyPr wrap="square" lIns="68564" tIns="34282" rIns="68564" bIns="34282">
            <a:spAutoFit/>
          </a:bodyPr>
          <a:lstStyle/>
          <a:p>
            <a:pPr algn="ctr">
              <a:lnSpc>
                <a:spcPct val="150000"/>
              </a:lnSpc>
            </a:pPr>
            <a:r>
              <a:rPr lang="zh-CN" altLang="en-US" dirty="0">
                <a:solidFill>
                  <a:srgbClr val="0E2234"/>
                </a:solidFill>
                <a:latin typeface="微软雅黑" panose="020B0503020204020204" pitchFamily="34" charset="-122"/>
                <a:ea typeface="微软雅黑" panose="020B0503020204020204" pitchFamily="34" charset="-122"/>
              </a:rPr>
              <a:t>如有问题请联系：</a:t>
            </a:r>
            <a:endParaRPr lang="en-US" altLang="zh-CN" dirty="0">
              <a:solidFill>
                <a:srgbClr val="0E2234"/>
              </a:solidFill>
              <a:latin typeface="微软雅黑" panose="020B0503020204020204" pitchFamily="34" charset="-122"/>
              <a:ea typeface="微软雅黑" panose="020B0503020204020204" pitchFamily="34" charset="-122"/>
            </a:endParaRPr>
          </a:p>
          <a:p>
            <a:pPr>
              <a:lnSpc>
                <a:spcPct val="150000"/>
              </a:lnSpc>
            </a:pPr>
            <a:r>
              <a:rPr lang="zh-CN" altLang="en-US" dirty="0">
                <a:solidFill>
                  <a:srgbClr val="0E2234"/>
                </a:solidFill>
                <a:latin typeface="微软雅黑" panose="020B0503020204020204" pitchFamily="34" charset="-122"/>
                <a:ea typeface="微软雅黑" panose="020B0503020204020204" pitchFamily="34" charset="-122"/>
              </a:rPr>
              <a:t>学生资助中心：</a:t>
            </a:r>
            <a:r>
              <a:rPr lang="en-US" altLang="zh-CN" dirty="0">
                <a:solidFill>
                  <a:srgbClr val="0E2234"/>
                </a:solidFill>
                <a:latin typeface="微软雅黑" panose="020B0503020204020204" pitchFamily="34" charset="-122"/>
                <a:ea typeface="微软雅黑" panose="020B0503020204020204" pitchFamily="34" charset="-122"/>
              </a:rPr>
              <a:t>4006507191</a:t>
            </a:r>
          </a:p>
          <a:p>
            <a:pPr>
              <a:lnSpc>
                <a:spcPct val="150000"/>
              </a:lnSpc>
            </a:pPr>
            <a:r>
              <a:rPr lang="en-US" altLang="zh-CN" dirty="0">
                <a:solidFill>
                  <a:srgbClr val="0E2234"/>
                </a:solidFill>
                <a:latin typeface="微软雅黑" panose="020B0503020204020204" pitchFamily="34" charset="-122"/>
                <a:ea typeface="微软雅黑" panose="020B0503020204020204" pitchFamily="34" charset="-122"/>
              </a:rPr>
              <a:t>                       </a:t>
            </a:r>
            <a:r>
              <a:rPr lang="en-US" altLang="zh-CN" dirty="0" err="1">
                <a:solidFill>
                  <a:srgbClr val="0E2234"/>
                </a:solidFill>
                <a:latin typeface="微软雅黑" panose="020B0503020204020204" pitchFamily="34" charset="-122"/>
                <a:ea typeface="微软雅黑" panose="020B0503020204020204" pitchFamily="34" charset="-122"/>
              </a:rPr>
              <a:t>pkuxszzzx</a:t>
            </a:r>
            <a:r>
              <a:rPr lang="zh-CN" altLang="en-US" dirty="0">
                <a:solidFill>
                  <a:srgbClr val="0E2234"/>
                </a:solidFill>
                <a:latin typeface="微软雅黑" panose="020B0503020204020204" pitchFamily="34" charset="-122"/>
                <a:ea typeface="微软雅黑" panose="020B0503020204020204" pitchFamily="34" charset="-122"/>
              </a:rPr>
              <a:t>（微信公众号）</a:t>
            </a:r>
            <a:endParaRPr lang="en-US" altLang="zh-CN" dirty="0">
              <a:solidFill>
                <a:srgbClr val="0E2234"/>
              </a:solidFill>
              <a:latin typeface="微软雅黑" panose="020B0503020204020204" pitchFamily="34" charset="-122"/>
              <a:ea typeface="微软雅黑" panose="020B0503020204020204" pitchFamily="34" charset="-122"/>
            </a:endParaRPr>
          </a:p>
          <a:p>
            <a:pPr>
              <a:lnSpc>
                <a:spcPct val="150000"/>
              </a:lnSpc>
            </a:pPr>
            <a:r>
              <a:rPr lang="en-US" altLang="zh-CN" dirty="0">
                <a:solidFill>
                  <a:srgbClr val="0E2234"/>
                </a:solidFill>
                <a:latin typeface="微软雅黑" panose="020B0503020204020204" pitchFamily="34" charset="-122"/>
                <a:ea typeface="微软雅黑" panose="020B0503020204020204" pitchFamily="34" charset="-122"/>
              </a:rPr>
              <a:t>                       </a:t>
            </a:r>
            <a:r>
              <a:rPr lang="en-US" altLang="zh-CN" dirty="0" err="1">
                <a:solidFill>
                  <a:srgbClr val="0E2234"/>
                </a:solidFill>
                <a:latin typeface="微软雅黑" panose="020B0503020204020204" pitchFamily="34" charset="-122"/>
                <a:ea typeface="微软雅黑" panose="020B0503020204020204" pitchFamily="34" charset="-122"/>
              </a:rPr>
              <a:t>pkusfao</a:t>
            </a:r>
            <a:r>
              <a:rPr lang="zh-CN" altLang="en-US" dirty="0">
                <a:solidFill>
                  <a:srgbClr val="0E2234"/>
                </a:solidFill>
                <a:latin typeface="微软雅黑" panose="020B0503020204020204" pitchFamily="34" charset="-122"/>
                <a:ea typeface="微软雅黑" panose="020B0503020204020204" pitchFamily="34" charset="-122"/>
              </a:rPr>
              <a:t>（北大资助微信号）</a:t>
            </a:r>
            <a:endParaRPr lang="en-US" altLang="zh-CN" dirty="0">
              <a:solidFill>
                <a:srgbClr val="0E2234"/>
              </a:solidFill>
              <a:latin typeface="微软雅黑" panose="020B0503020204020204" pitchFamily="34" charset="-122"/>
              <a:ea typeface="微软雅黑" panose="020B0503020204020204" pitchFamily="34" charset="-122"/>
            </a:endParaRPr>
          </a:p>
          <a:p>
            <a:pPr>
              <a:lnSpc>
                <a:spcPct val="150000"/>
              </a:lnSpc>
            </a:pPr>
            <a:r>
              <a:rPr lang="en-US" altLang="zh-CN" dirty="0">
                <a:solidFill>
                  <a:srgbClr val="0E2234"/>
                </a:solidFill>
                <a:latin typeface="微软雅黑" panose="020B0503020204020204" pitchFamily="34" charset="-122"/>
                <a:ea typeface="微软雅黑" panose="020B0503020204020204" pitchFamily="34" charset="-122"/>
              </a:rPr>
              <a:t>                       xszzzx@pku.edu</a:t>
            </a:r>
            <a:r>
              <a:rPr lang="en-US" altLang="zh-CN">
                <a:solidFill>
                  <a:srgbClr val="0E2234"/>
                </a:solidFill>
                <a:latin typeface="微软雅黑" panose="020B0503020204020204" pitchFamily="34" charset="-122"/>
                <a:ea typeface="微软雅黑" panose="020B0503020204020204" pitchFamily="34" charset="-122"/>
              </a:rPr>
              <a:t>.cn</a:t>
            </a:r>
            <a:endParaRPr lang="en-US" altLang="zh-CN" dirty="0">
              <a:solidFill>
                <a:srgbClr val="0E2234"/>
              </a:solidFill>
              <a:latin typeface="微软雅黑" panose="020B0503020204020204" pitchFamily="34" charset="-122"/>
              <a:ea typeface="微软雅黑" panose="020B0503020204020204" pitchFamily="34" charset="-122"/>
            </a:endParaRPr>
          </a:p>
        </p:txBody>
      </p:sp>
      <p:sp>
        <p:nvSpPr>
          <p:cNvPr id="11" name="矩形 10"/>
          <p:cNvSpPr/>
          <p:nvPr/>
        </p:nvSpPr>
        <p:spPr>
          <a:xfrm>
            <a:off x="3026528" y="1210764"/>
            <a:ext cx="6825094" cy="992435"/>
          </a:xfrm>
          <a:prstGeom prst="rect">
            <a:avLst/>
          </a:prstGeom>
        </p:spPr>
        <p:txBody>
          <a:bodyPr wrap="square" lIns="68564" tIns="34282" rIns="68564" bIns="34282">
            <a:spAutoFit/>
          </a:bodyPr>
          <a:lstStyle/>
          <a:p>
            <a:pPr algn="ctr"/>
            <a:r>
              <a:rPr lang="zh-CN" altLang="en-US" sz="5999" b="1" spc="316" dirty="0">
                <a:solidFill>
                  <a:srgbClr val="0E2234"/>
                </a:solidFill>
                <a:latin typeface="微软雅黑" panose="020B0503020204020204" pitchFamily="34" charset="-122"/>
                <a:ea typeface="微软雅黑" panose="020B0503020204020204" pitchFamily="34" charset="-122"/>
              </a:rPr>
              <a:t>感谢观看</a:t>
            </a:r>
          </a:p>
        </p:txBody>
      </p:sp>
    </p:spTree>
    <p:extLst>
      <p:ext uri="{BB962C8B-B14F-4D97-AF65-F5344CB8AC3E}">
        <p14:creationId xmlns:p14="http://schemas.microsoft.com/office/powerpoint/2010/main" val="2870400587"/>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500"/>
                                            <p:tgtEl>
                                              <p:spTgt spid="21"/>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14:presetBounceEnd="20000">
                                      <p:stCondLst>
                                        <p:cond delay="0"/>
                                      </p:stCondLst>
                                      <p:iterate type="lt">
                                        <p:tmPct val="10000"/>
                                      </p:iterate>
                                      <p:childTnLst>
                                        <p:set>
                                          <p:cBhvr>
                                            <p:cTn id="20" dur="1" fill="hold">
                                              <p:stCondLst>
                                                <p:cond delay="0"/>
                                              </p:stCondLst>
                                            </p:cTn>
                                            <p:tgtEl>
                                              <p:spTgt spid="11"/>
                                            </p:tgtEl>
                                            <p:attrNameLst>
                                              <p:attrName>style.visibility</p:attrName>
                                            </p:attrNameLst>
                                          </p:cBhvr>
                                          <p:to>
                                            <p:strVal val="visible"/>
                                          </p:to>
                                        </p:set>
                                        <p:anim calcmode="lin" valueType="num" p14:bounceEnd="20000">
                                          <p:cBhvr additive="base">
                                            <p:cTn id="21" dur="500" fill="hold"/>
                                            <p:tgtEl>
                                              <p:spTgt spid="11"/>
                                            </p:tgtEl>
                                            <p:attrNameLst>
                                              <p:attrName>ppt_x</p:attrName>
                                            </p:attrNameLst>
                                          </p:cBhvr>
                                          <p:tavLst>
                                            <p:tav tm="0">
                                              <p:val>
                                                <p:strVal val="1+#ppt_w/2"/>
                                              </p:val>
                                            </p:tav>
                                            <p:tav tm="100000">
                                              <p:val>
                                                <p:strVal val="#ppt_x"/>
                                              </p:val>
                                            </p:tav>
                                          </p:tavLst>
                                        </p:anim>
                                        <p:anim calcmode="lin" valueType="num" p14:bounceEnd="20000">
                                          <p:cBhvr additive="base">
                                            <p:cTn id="22"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14:presetBounceEnd="21250">
                                      <p:stCondLst>
                                        <p:cond delay="0"/>
                                      </p:stCondLst>
                                      <p:iterate type="lt">
                                        <p:tmPct val="10000"/>
                                      </p:iterate>
                                      <p:childTnLst>
                                        <p:set>
                                          <p:cBhvr>
                                            <p:cTn id="26" dur="1" fill="hold">
                                              <p:stCondLst>
                                                <p:cond delay="0"/>
                                              </p:stCondLst>
                                            </p:cTn>
                                            <p:tgtEl>
                                              <p:spTgt spid="9"/>
                                            </p:tgtEl>
                                            <p:attrNameLst>
                                              <p:attrName>style.visibility</p:attrName>
                                            </p:attrNameLst>
                                          </p:cBhvr>
                                          <p:to>
                                            <p:strVal val="visible"/>
                                          </p:to>
                                        </p:set>
                                        <p:anim calcmode="lin" valueType="num" p14:bounceEnd="21250">
                                          <p:cBhvr additive="base">
                                            <p:cTn id="27" dur="800" fill="hold"/>
                                            <p:tgtEl>
                                              <p:spTgt spid="9"/>
                                            </p:tgtEl>
                                            <p:attrNameLst>
                                              <p:attrName>ppt_x</p:attrName>
                                            </p:attrNameLst>
                                          </p:cBhvr>
                                          <p:tavLst>
                                            <p:tav tm="0">
                                              <p:val>
                                                <p:strVal val="1+#ppt_w/2"/>
                                              </p:val>
                                            </p:tav>
                                            <p:tav tm="100000">
                                              <p:val>
                                                <p:strVal val="#ppt_x"/>
                                              </p:val>
                                            </p:tav>
                                          </p:tavLst>
                                        </p:anim>
                                        <p:anim calcmode="lin" valueType="num" p14:bounceEnd="21250">
                                          <p:cBhvr additive="base">
                                            <p:cTn id="28" dur="8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1" grpId="0" animBg="1"/>
          <p:bldP spid="22" grpId="0" animBg="1"/>
          <p:bldP spid="9"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500"/>
                                            <p:tgtEl>
                                              <p:spTgt spid="21"/>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iterate type="lt">
                                        <p:tmPct val="10000"/>
                                      </p:iterate>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1+#ppt_w/2"/>
                                              </p:val>
                                            </p:tav>
                                            <p:tav tm="100000">
                                              <p:val>
                                                <p:strVal val="#ppt_x"/>
                                              </p:val>
                                            </p:tav>
                                          </p:tavLst>
                                        </p:anim>
                                        <p:anim calcmode="lin" valueType="num">
                                          <p:cBhvr additive="base">
                                            <p:cTn id="22"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iterate type="lt">
                                        <p:tmPct val="10000"/>
                                      </p:iterate>
                                      <p:childTnLst>
                                        <p:set>
                                          <p:cBhvr>
                                            <p:cTn id="26" dur="1" fill="hold">
                                              <p:stCondLst>
                                                <p:cond delay="0"/>
                                              </p:stCondLst>
                                            </p:cTn>
                                            <p:tgtEl>
                                              <p:spTgt spid="9"/>
                                            </p:tgtEl>
                                            <p:attrNameLst>
                                              <p:attrName>style.visibility</p:attrName>
                                            </p:attrNameLst>
                                          </p:cBhvr>
                                          <p:to>
                                            <p:strVal val="visible"/>
                                          </p:to>
                                        </p:set>
                                        <p:anim calcmode="lin" valueType="num">
                                          <p:cBhvr additive="base">
                                            <p:cTn id="27" dur="800" fill="hold"/>
                                            <p:tgtEl>
                                              <p:spTgt spid="9"/>
                                            </p:tgtEl>
                                            <p:attrNameLst>
                                              <p:attrName>ppt_x</p:attrName>
                                            </p:attrNameLst>
                                          </p:cBhvr>
                                          <p:tavLst>
                                            <p:tav tm="0">
                                              <p:val>
                                                <p:strVal val="1+#ppt_w/2"/>
                                              </p:val>
                                            </p:tav>
                                            <p:tav tm="100000">
                                              <p:val>
                                                <p:strVal val="#ppt_x"/>
                                              </p:val>
                                            </p:tav>
                                          </p:tavLst>
                                        </p:anim>
                                        <p:anim calcmode="lin" valueType="num">
                                          <p:cBhvr additive="base">
                                            <p:cTn id="28" dur="8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1" grpId="0" animBg="1"/>
          <p:bldP spid="22" grpId="0" animBg="1"/>
          <p:bldP spid="9" grpId="0"/>
          <p:bldP spid="11"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147" y="448"/>
            <a:ext cx="12863159" cy="7231757"/>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804066" y="1027458"/>
            <a:ext cx="9250623" cy="5499148"/>
          </a:xfrm>
          <a:prstGeom prst="rect">
            <a:avLst/>
          </a:prstGeom>
          <a:solidFill>
            <a:schemeClr val="bg1">
              <a:alpha val="94000"/>
            </a:schemeClr>
          </a:solidFill>
          <a:ln>
            <a:noFill/>
          </a:ln>
          <a:effectLst>
            <a:outerShdw blurRad="279400"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任意多边形: 形状 7"/>
          <p:cNvSpPr/>
          <p:nvPr/>
        </p:nvSpPr>
        <p:spPr>
          <a:xfrm>
            <a:off x="2347450" y="448"/>
            <a:ext cx="1627145" cy="3836577"/>
          </a:xfrm>
          <a:custGeom>
            <a:avLst/>
            <a:gdLst>
              <a:gd name="connsiteX0" fmla="*/ 0 w 1543050"/>
              <a:gd name="connsiteY0" fmla="*/ 0 h 2781300"/>
              <a:gd name="connsiteX1" fmla="*/ 1543050 w 1543050"/>
              <a:gd name="connsiteY1" fmla="*/ 0 h 2781300"/>
              <a:gd name="connsiteX2" fmla="*/ 1543050 w 1543050"/>
              <a:gd name="connsiteY2" fmla="*/ 2781300 h 2781300"/>
              <a:gd name="connsiteX3" fmla="*/ 771525 w 1543050"/>
              <a:gd name="connsiteY3" fmla="*/ 1981368 h 2781300"/>
              <a:gd name="connsiteX4" fmla="*/ 0 w 1543050"/>
              <a:gd name="connsiteY4" fmla="*/ 2781300 h 278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3050" h="2781300">
                <a:moveTo>
                  <a:pt x="0" y="0"/>
                </a:moveTo>
                <a:lnTo>
                  <a:pt x="1543050" y="0"/>
                </a:lnTo>
                <a:lnTo>
                  <a:pt x="1543050" y="2781300"/>
                </a:lnTo>
                <a:lnTo>
                  <a:pt x="771525" y="1981368"/>
                </a:lnTo>
                <a:lnTo>
                  <a:pt x="0" y="2781300"/>
                </a:lnTo>
                <a:close/>
              </a:path>
            </a:pathLst>
          </a:custGeom>
          <a:solidFill>
            <a:srgbClr val="0E22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5210547" y="2315155"/>
            <a:ext cx="4250447" cy="481741"/>
            <a:chOff x="5735630" y="1575319"/>
            <a:chExt cx="4250972" cy="481800"/>
          </a:xfrm>
        </p:grpSpPr>
        <p:sp>
          <p:nvSpPr>
            <p:cNvPr id="9" name="文本框 8"/>
            <p:cNvSpPr txBox="1"/>
            <p:nvPr/>
          </p:nvSpPr>
          <p:spPr>
            <a:xfrm>
              <a:off x="7098730" y="1575319"/>
              <a:ext cx="2887872" cy="481799"/>
            </a:xfrm>
            <a:prstGeom prst="rect">
              <a:avLst/>
            </a:prstGeom>
            <a:noFill/>
          </p:spPr>
          <p:txBody>
            <a:bodyPr wrap="square" rtlCol="0">
              <a:spAutoFit/>
            </a:bodyPr>
            <a:lstStyle/>
            <a:p>
              <a:r>
                <a:rPr lang="zh-CN" altLang="en-US" sz="2531" dirty="0">
                  <a:solidFill>
                    <a:srgbClr val="0E2234"/>
                  </a:solidFill>
                  <a:latin typeface="微软雅黑" panose="020B0503020204020204" pitchFamily="34" charset="-122"/>
                  <a:ea typeface="微软雅黑" panose="020B0503020204020204" pitchFamily="34" charset="-122"/>
                </a:rPr>
                <a:t>系统目录</a:t>
              </a:r>
            </a:p>
          </p:txBody>
        </p:sp>
        <p:sp>
          <p:nvSpPr>
            <p:cNvPr id="10" name="文本框 9"/>
            <p:cNvSpPr txBox="1"/>
            <p:nvPr/>
          </p:nvSpPr>
          <p:spPr>
            <a:xfrm>
              <a:off x="5735630" y="1575320"/>
              <a:ext cx="1145170" cy="481799"/>
            </a:xfrm>
            <a:prstGeom prst="rect">
              <a:avLst/>
            </a:prstGeom>
            <a:noFill/>
          </p:spPr>
          <p:txBody>
            <a:bodyPr wrap="square" rtlCol="0">
              <a:spAutoFit/>
            </a:bodyPr>
            <a:lstStyle/>
            <a:p>
              <a:r>
                <a:rPr lang="en-US" altLang="zh-CN" sz="2531" dirty="0">
                  <a:solidFill>
                    <a:srgbClr val="0E2234"/>
                  </a:solidFill>
                  <a:latin typeface="微软雅黑" panose="020B0503020204020204" pitchFamily="34" charset="-122"/>
                  <a:ea typeface="微软雅黑" panose="020B0503020204020204" pitchFamily="34" charset="-122"/>
                </a:rPr>
                <a:t>Part 1</a:t>
              </a:r>
              <a:endParaRPr lang="zh-CN" altLang="en-US" sz="2531" dirty="0">
                <a:solidFill>
                  <a:srgbClr val="0E2234"/>
                </a:solidFill>
                <a:latin typeface="微软雅黑" panose="020B0503020204020204" pitchFamily="34" charset="-122"/>
                <a:ea typeface="微软雅黑" panose="020B0503020204020204" pitchFamily="34" charset="-122"/>
              </a:endParaRPr>
            </a:p>
          </p:txBody>
        </p:sp>
        <p:cxnSp>
          <p:nvCxnSpPr>
            <p:cNvPr id="11" name="直接连接符 10"/>
            <p:cNvCxnSpPr/>
            <p:nvPr/>
          </p:nvCxnSpPr>
          <p:spPr>
            <a:xfrm flipH="1">
              <a:off x="6843687" y="1655943"/>
              <a:ext cx="174681" cy="325638"/>
            </a:xfrm>
            <a:prstGeom prst="line">
              <a:avLst/>
            </a:prstGeom>
            <a:ln w="25400">
              <a:solidFill>
                <a:srgbClr val="0E2234"/>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5210547" y="3429915"/>
            <a:ext cx="4891236" cy="481799"/>
            <a:chOff x="5735630" y="2690217"/>
            <a:chExt cx="4891840" cy="481858"/>
          </a:xfrm>
        </p:grpSpPr>
        <p:sp>
          <p:nvSpPr>
            <p:cNvPr id="12" name="文本框 11"/>
            <p:cNvSpPr txBox="1"/>
            <p:nvPr/>
          </p:nvSpPr>
          <p:spPr>
            <a:xfrm>
              <a:off x="7098730" y="2690217"/>
              <a:ext cx="3528740" cy="481858"/>
            </a:xfrm>
            <a:prstGeom prst="rect">
              <a:avLst/>
            </a:prstGeom>
            <a:noFill/>
          </p:spPr>
          <p:txBody>
            <a:bodyPr wrap="square" rtlCol="0">
              <a:spAutoFit/>
            </a:bodyPr>
            <a:lstStyle/>
            <a:p>
              <a:r>
                <a:rPr lang="zh-CN" altLang="en-US" sz="2531" dirty="0">
                  <a:solidFill>
                    <a:srgbClr val="0E2234"/>
                  </a:solidFill>
                  <a:latin typeface="微软雅黑" panose="020B0503020204020204" pitchFamily="34" charset="-122"/>
                  <a:ea typeface="微软雅黑" panose="020B0503020204020204" pitchFamily="34" charset="-122"/>
                </a:rPr>
                <a:t>申请认定、助学金流程</a:t>
              </a:r>
            </a:p>
          </p:txBody>
        </p:sp>
        <p:sp>
          <p:nvSpPr>
            <p:cNvPr id="13" name="文本框 12"/>
            <p:cNvSpPr txBox="1"/>
            <p:nvPr/>
          </p:nvSpPr>
          <p:spPr>
            <a:xfrm>
              <a:off x="5735630" y="2690217"/>
              <a:ext cx="1145170" cy="481799"/>
            </a:xfrm>
            <a:prstGeom prst="rect">
              <a:avLst/>
            </a:prstGeom>
            <a:noFill/>
          </p:spPr>
          <p:txBody>
            <a:bodyPr wrap="square" rtlCol="0">
              <a:spAutoFit/>
            </a:bodyPr>
            <a:lstStyle/>
            <a:p>
              <a:r>
                <a:rPr lang="en-US" altLang="zh-CN" sz="2531" dirty="0">
                  <a:solidFill>
                    <a:srgbClr val="0E2234"/>
                  </a:solidFill>
                  <a:latin typeface="微软雅黑" panose="020B0503020204020204" pitchFamily="34" charset="-122"/>
                  <a:ea typeface="微软雅黑" panose="020B0503020204020204" pitchFamily="34" charset="-122"/>
                </a:rPr>
                <a:t>Part 2</a:t>
              </a:r>
              <a:endParaRPr lang="zh-CN" altLang="en-US" sz="2531" dirty="0">
                <a:solidFill>
                  <a:srgbClr val="0E2234"/>
                </a:solidFill>
                <a:latin typeface="微软雅黑" panose="020B0503020204020204" pitchFamily="34" charset="-122"/>
                <a:ea typeface="微软雅黑" panose="020B0503020204020204" pitchFamily="34" charset="-122"/>
              </a:endParaRPr>
            </a:p>
          </p:txBody>
        </p:sp>
        <p:cxnSp>
          <p:nvCxnSpPr>
            <p:cNvPr id="14" name="直接连接符 13"/>
            <p:cNvCxnSpPr/>
            <p:nvPr/>
          </p:nvCxnSpPr>
          <p:spPr>
            <a:xfrm flipH="1">
              <a:off x="6843687" y="2770840"/>
              <a:ext cx="174681" cy="325638"/>
            </a:xfrm>
            <a:prstGeom prst="line">
              <a:avLst/>
            </a:prstGeom>
            <a:ln w="25400">
              <a:solidFill>
                <a:srgbClr val="0E2234"/>
              </a:solidFill>
            </a:ln>
          </p:spPr>
          <p:style>
            <a:lnRef idx="1">
              <a:schemeClr val="accent1"/>
            </a:lnRef>
            <a:fillRef idx="0">
              <a:schemeClr val="accent1"/>
            </a:fillRef>
            <a:effectRef idx="0">
              <a:schemeClr val="accent1"/>
            </a:effectRef>
            <a:fontRef idx="minor">
              <a:schemeClr val="tx1"/>
            </a:fontRef>
          </p:style>
        </p:cxnSp>
      </p:grpSp>
      <p:grpSp>
        <p:nvGrpSpPr>
          <p:cNvPr id="6" name="组合 5"/>
          <p:cNvGrpSpPr/>
          <p:nvPr/>
        </p:nvGrpSpPr>
        <p:grpSpPr>
          <a:xfrm>
            <a:off x="5210547" y="4544674"/>
            <a:ext cx="4250447" cy="481741"/>
            <a:chOff x="5735630" y="3805114"/>
            <a:chExt cx="4250972" cy="481800"/>
          </a:xfrm>
        </p:grpSpPr>
        <p:sp>
          <p:nvSpPr>
            <p:cNvPr id="15" name="文本框 14"/>
            <p:cNvSpPr txBox="1"/>
            <p:nvPr/>
          </p:nvSpPr>
          <p:spPr>
            <a:xfrm>
              <a:off x="7098730" y="3805114"/>
              <a:ext cx="2887872" cy="481799"/>
            </a:xfrm>
            <a:prstGeom prst="rect">
              <a:avLst/>
            </a:prstGeom>
            <a:noFill/>
          </p:spPr>
          <p:txBody>
            <a:bodyPr wrap="square" rtlCol="0">
              <a:spAutoFit/>
            </a:bodyPr>
            <a:lstStyle/>
            <a:p>
              <a:r>
                <a:rPr lang="zh-CN" altLang="en-US" sz="2531" dirty="0">
                  <a:solidFill>
                    <a:srgbClr val="0E2234"/>
                  </a:solidFill>
                  <a:latin typeface="微软雅黑" panose="020B0503020204020204" pitchFamily="34" charset="-122"/>
                  <a:ea typeface="微软雅黑" panose="020B0503020204020204" pitchFamily="34" charset="-122"/>
                </a:rPr>
                <a:t>操作过程演示</a:t>
              </a:r>
            </a:p>
          </p:txBody>
        </p:sp>
        <p:sp>
          <p:nvSpPr>
            <p:cNvPr id="17" name="文本框 16"/>
            <p:cNvSpPr txBox="1"/>
            <p:nvPr/>
          </p:nvSpPr>
          <p:spPr>
            <a:xfrm>
              <a:off x="5735630" y="3805115"/>
              <a:ext cx="1145170" cy="481799"/>
            </a:xfrm>
            <a:prstGeom prst="rect">
              <a:avLst/>
            </a:prstGeom>
            <a:noFill/>
          </p:spPr>
          <p:txBody>
            <a:bodyPr wrap="square" rtlCol="0">
              <a:spAutoFit/>
            </a:bodyPr>
            <a:lstStyle/>
            <a:p>
              <a:r>
                <a:rPr lang="en-US" altLang="zh-CN" sz="2531" dirty="0">
                  <a:solidFill>
                    <a:srgbClr val="0E2234"/>
                  </a:solidFill>
                  <a:latin typeface="微软雅黑" panose="020B0503020204020204" pitchFamily="34" charset="-122"/>
                  <a:ea typeface="微软雅黑" panose="020B0503020204020204" pitchFamily="34" charset="-122"/>
                </a:rPr>
                <a:t>Part 3</a:t>
              </a:r>
              <a:endParaRPr lang="zh-CN" altLang="en-US" sz="2531" dirty="0">
                <a:solidFill>
                  <a:srgbClr val="0E2234"/>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flipH="1">
              <a:off x="6843687" y="3885738"/>
              <a:ext cx="174681" cy="325638"/>
            </a:xfrm>
            <a:prstGeom prst="line">
              <a:avLst/>
            </a:prstGeom>
            <a:ln w="25400">
              <a:solidFill>
                <a:srgbClr val="0E2234"/>
              </a:solidFill>
            </a:ln>
          </p:spPr>
          <p:style>
            <a:lnRef idx="1">
              <a:schemeClr val="accent1"/>
            </a:lnRef>
            <a:fillRef idx="0">
              <a:schemeClr val="accent1"/>
            </a:fillRef>
            <a:effectRef idx="0">
              <a:schemeClr val="accent1"/>
            </a:effectRef>
            <a:fontRef idx="minor">
              <a:schemeClr val="tx1"/>
            </a:fontRef>
          </p:style>
        </p:cxnSp>
      </p:grpSp>
      <p:sp>
        <p:nvSpPr>
          <p:cNvPr id="23" name="文本框 22"/>
          <p:cNvSpPr txBox="1"/>
          <p:nvPr/>
        </p:nvSpPr>
        <p:spPr>
          <a:xfrm>
            <a:off x="2338354" y="1495221"/>
            <a:ext cx="1645336" cy="871221"/>
          </a:xfrm>
          <a:prstGeom prst="rect">
            <a:avLst/>
          </a:prstGeom>
          <a:noFill/>
        </p:spPr>
        <p:txBody>
          <a:bodyPr wrap="square" rtlCol="0">
            <a:spAutoFit/>
          </a:bodyPr>
          <a:lstStyle/>
          <a:p>
            <a:pPr algn="ctr"/>
            <a:r>
              <a:rPr lang="zh-CN" altLang="en-US" sz="5061" spc="316" dirty="0">
                <a:solidFill>
                  <a:schemeClr val="bg1"/>
                </a:solidFill>
                <a:latin typeface="微软雅黑" panose="020B0503020204020204" pitchFamily="34" charset="-122"/>
                <a:ea typeface="微软雅黑" panose="020B0503020204020204" pitchFamily="34" charset="-122"/>
              </a:rPr>
              <a:t>目录</a:t>
            </a:r>
          </a:p>
        </p:txBody>
      </p:sp>
      <p:sp>
        <p:nvSpPr>
          <p:cNvPr id="25" name="矩形 24"/>
          <p:cNvSpPr/>
          <p:nvPr/>
        </p:nvSpPr>
        <p:spPr>
          <a:xfrm>
            <a:off x="1148" y="5903151"/>
            <a:ext cx="4439495" cy="206624"/>
          </a:xfrm>
          <a:prstGeom prst="rect">
            <a:avLst/>
          </a:prstGeom>
          <a:solidFill>
            <a:srgbClr val="0E2234"/>
          </a:solidFill>
          <a:ln>
            <a:noFill/>
          </a:ln>
          <a:effectLst>
            <a:outerShdw blurRad="190500" sx="101000" sy="101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8427266" y="5905563"/>
            <a:ext cx="4439495" cy="206624"/>
          </a:xfrm>
          <a:prstGeom prst="rect">
            <a:avLst/>
          </a:prstGeom>
          <a:solidFill>
            <a:srgbClr val="0E2234"/>
          </a:solidFill>
          <a:ln>
            <a:noFill/>
          </a:ln>
          <a:effectLst>
            <a:outerShdw blurRad="190500" sx="101000" sy="101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899863607"/>
      </p:ext>
    </p:extLst>
  </p:cSld>
  <p:clrMapOvr>
    <a:masterClrMapping/>
  </p:clrMapOvr>
  <mc:AlternateContent xmlns:mc="http://schemas.openxmlformats.org/markup-compatibility/2006" xmlns:p14="http://schemas.microsoft.com/office/powerpoint/2010/main">
    <mc:Choice Requires="p14">
      <p:transition spd="slow" p14:dur="1600" advTm="0">
        <p14:prism isInverted="1"/>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fltVal val="0"/>
                                          </p:val>
                                        </p:tav>
                                        <p:tav tm="100000">
                                          <p:val>
                                            <p:strVal val="#ppt_w"/>
                                          </p:val>
                                        </p:tav>
                                      </p:tavLst>
                                    </p:anim>
                                    <p:anim calcmode="lin" valueType="num">
                                      <p:cBhvr>
                                        <p:cTn id="22" dur="500" fill="hold"/>
                                        <p:tgtEl>
                                          <p:spTgt spid="23"/>
                                        </p:tgtEl>
                                        <p:attrNameLst>
                                          <p:attrName>ppt_h</p:attrName>
                                        </p:attrNameLst>
                                      </p:cBhvr>
                                      <p:tavLst>
                                        <p:tav tm="0">
                                          <p:val>
                                            <p:fltVal val="0"/>
                                          </p:val>
                                        </p:tav>
                                        <p:tav tm="100000">
                                          <p:val>
                                            <p:strVal val="#ppt_h"/>
                                          </p:val>
                                        </p:tav>
                                      </p:tavLst>
                                    </p:anim>
                                    <p:animEffect transition="in" filter="fade">
                                      <p:cBhvr>
                                        <p:cTn id="23" dur="500"/>
                                        <p:tgtEl>
                                          <p:spTgt spid="23"/>
                                        </p:tgtEl>
                                      </p:cBhvr>
                                    </p:animEffect>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left)">
                                      <p:cBhvr>
                                        <p:cTn id="27" dur="500"/>
                                        <p:tgtEl>
                                          <p:spTgt spid="25"/>
                                        </p:tgtEl>
                                      </p:cBhvr>
                                    </p:animEffect>
                                  </p:childTnLst>
                                </p:cTn>
                              </p:par>
                              <p:par>
                                <p:cTn id="28" presetID="22" presetClass="entr" presetSubtype="2"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right)">
                                      <p:cBhvr>
                                        <p:cTn id="30" dur="500"/>
                                        <p:tgtEl>
                                          <p:spTgt spid="26"/>
                                        </p:tgtEl>
                                      </p:cBhvr>
                                    </p:animEffect>
                                  </p:childTnLst>
                                </p:cTn>
                              </p:par>
                            </p:childTnLst>
                          </p:cTn>
                        </p:par>
                        <p:par>
                          <p:cTn id="31" fill="hold">
                            <p:stCondLst>
                              <p:cond delay="1000"/>
                            </p:stCondLst>
                            <p:childTnLst>
                              <p:par>
                                <p:cTn id="32" presetID="2" presetClass="entr" presetSubtype="8" fill="hold" nodeType="after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additive="base">
                                        <p:cTn id="34" dur="500" fill="hold"/>
                                        <p:tgtEl>
                                          <p:spTgt spid="2"/>
                                        </p:tgtEl>
                                        <p:attrNameLst>
                                          <p:attrName>ppt_x</p:attrName>
                                        </p:attrNameLst>
                                      </p:cBhvr>
                                      <p:tavLst>
                                        <p:tav tm="0">
                                          <p:val>
                                            <p:strVal val="0-#ppt_w/2"/>
                                          </p:val>
                                        </p:tav>
                                        <p:tav tm="100000">
                                          <p:val>
                                            <p:strVal val="#ppt_x"/>
                                          </p:val>
                                        </p:tav>
                                      </p:tavLst>
                                    </p:anim>
                                    <p:anim calcmode="lin" valueType="num">
                                      <p:cBhvr additive="base">
                                        <p:cTn id="35" dur="500" fill="hold"/>
                                        <p:tgtEl>
                                          <p:spTgt spid="2"/>
                                        </p:tgtEl>
                                        <p:attrNameLst>
                                          <p:attrName>ppt_y</p:attrName>
                                        </p:attrNameLst>
                                      </p:cBhvr>
                                      <p:tavLst>
                                        <p:tav tm="0">
                                          <p:val>
                                            <p:strVal val="#ppt_y"/>
                                          </p:val>
                                        </p:tav>
                                        <p:tav tm="100000">
                                          <p:val>
                                            <p:strVal val="#ppt_y"/>
                                          </p:val>
                                        </p:tav>
                                      </p:tavLst>
                                    </p:anim>
                                  </p:childTnLst>
                                </p:cTn>
                              </p:par>
                            </p:childTnLst>
                          </p:cTn>
                        </p:par>
                        <p:par>
                          <p:cTn id="36" fill="hold">
                            <p:stCondLst>
                              <p:cond delay="1500"/>
                            </p:stCondLst>
                            <p:childTnLst>
                              <p:par>
                                <p:cTn id="37" presetID="2" presetClass="entr" presetSubtype="8" fill="hold" nodeType="after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additive="base">
                                        <p:cTn id="39" dur="500" fill="hold"/>
                                        <p:tgtEl>
                                          <p:spTgt spid="3"/>
                                        </p:tgtEl>
                                        <p:attrNameLst>
                                          <p:attrName>ppt_x</p:attrName>
                                        </p:attrNameLst>
                                      </p:cBhvr>
                                      <p:tavLst>
                                        <p:tav tm="0">
                                          <p:val>
                                            <p:strVal val="0-#ppt_w/2"/>
                                          </p:val>
                                        </p:tav>
                                        <p:tav tm="100000">
                                          <p:val>
                                            <p:strVal val="#ppt_x"/>
                                          </p:val>
                                        </p:tav>
                                      </p:tavLst>
                                    </p:anim>
                                    <p:anim calcmode="lin" valueType="num">
                                      <p:cBhvr additive="base">
                                        <p:cTn id="40" dur="500" fill="hold"/>
                                        <p:tgtEl>
                                          <p:spTgt spid="3"/>
                                        </p:tgtEl>
                                        <p:attrNameLst>
                                          <p:attrName>ppt_y</p:attrName>
                                        </p:attrNameLst>
                                      </p:cBhvr>
                                      <p:tavLst>
                                        <p:tav tm="0">
                                          <p:val>
                                            <p:strVal val="#ppt_y"/>
                                          </p:val>
                                        </p:tav>
                                        <p:tav tm="100000">
                                          <p:val>
                                            <p:strVal val="#ppt_y"/>
                                          </p:val>
                                        </p:tav>
                                      </p:tavLst>
                                    </p:anim>
                                  </p:childTnLst>
                                </p:cTn>
                              </p:par>
                            </p:childTnLst>
                          </p:cTn>
                        </p:par>
                        <p:par>
                          <p:cTn id="41" fill="hold">
                            <p:stCondLst>
                              <p:cond delay="2000"/>
                            </p:stCondLst>
                            <p:childTnLst>
                              <p:par>
                                <p:cTn id="42" presetID="2" presetClass="entr" presetSubtype="8" fill="hold" nodeType="after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additive="base">
                                        <p:cTn id="44" dur="500" fill="hold"/>
                                        <p:tgtEl>
                                          <p:spTgt spid="6"/>
                                        </p:tgtEl>
                                        <p:attrNameLst>
                                          <p:attrName>ppt_x</p:attrName>
                                        </p:attrNameLst>
                                      </p:cBhvr>
                                      <p:tavLst>
                                        <p:tav tm="0">
                                          <p:val>
                                            <p:strVal val="0-#ppt_w/2"/>
                                          </p:val>
                                        </p:tav>
                                        <p:tav tm="100000">
                                          <p:val>
                                            <p:strVal val="#ppt_x"/>
                                          </p:val>
                                        </p:tav>
                                      </p:tavLst>
                                    </p:anim>
                                    <p:anim calcmode="lin" valueType="num">
                                      <p:cBhvr additive="base">
                                        <p:cTn id="45"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23" grpId="0"/>
      <p:bldP spid="25" grpId="0" animBg="1"/>
      <p:bldP spid="2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4294967295"/>
          </p:nvPr>
        </p:nvSpPr>
        <p:spPr>
          <a:xfrm>
            <a:off x="10885488" y="2257425"/>
            <a:ext cx="1973262" cy="1181100"/>
          </a:xfrm>
          <a:prstGeom prst="rect">
            <a:avLst/>
          </a:prstGeom>
        </p:spPr>
        <p:txBody>
          <a:bodyPr lIns="0" tIns="0" rIns="0" bIns="0" anchor="ctr">
            <a:spAutoFit/>
          </a:bodyPr>
          <a:lstStyle/>
          <a:p>
            <a:pPr marL="0" indent="0" algn="ctr">
              <a:lnSpc>
                <a:spcPct val="120000"/>
              </a:lnSpc>
              <a:spcBef>
                <a:spcPts val="633"/>
              </a:spcBef>
              <a:buNone/>
            </a:pPr>
            <a:r>
              <a:rPr lang="zh-CN" altLang="en-US" sz="3200">
                <a:solidFill>
                  <a:srgbClr val="FFFFFF"/>
                </a:solidFill>
                <a:latin typeface="微软雅黑" panose="020B0503020204020204" pitchFamily="34" charset="-122"/>
                <a:ea typeface="微软雅黑" panose="020B0503020204020204" pitchFamily="34" charset="-122"/>
                <a:cs typeface="Open Sans Light" panose="020B0306030504020204" pitchFamily="34" charset="0"/>
                <a:sym typeface="Arial" panose="020B0604020202020204" pitchFamily="34" charset="0"/>
              </a:rPr>
              <a:t>请替换文字内容</a:t>
            </a:r>
            <a:endParaRPr lang="id-ID" sz="3200" dirty="0">
              <a:solidFill>
                <a:srgbClr val="FFFFFF"/>
              </a:solidFill>
              <a:latin typeface="微软雅黑" panose="020B0503020204020204" pitchFamily="34" charset="-122"/>
              <a:ea typeface="微软雅黑" panose="020B0503020204020204" pitchFamily="34" charset="-122"/>
              <a:cs typeface="Open Sans Light" panose="020B0306030504020204" pitchFamily="34" charset="0"/>
              <a:sym typeface="Arial" panose="020B0604020202020204" pitchFamily="34" charset="0"/>
            </a:endParaRPr>
          </a:p>
        </p:txBody>
      </p:sp>
      <p:sp>
        <p:nvSpPr>
          <p:cNvPr id="11" name="Shape 1852"/>
          <p:cNvSpPr/>
          <p:nvPr/>
        </p:nvSpPr>
        <p:spPr>
          <a:xfrm>
            <a:off x="11397927" y="163686"/>
            <a:ext cx="947691" cy="94769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26788" tIns="26788" rIns="26788" bIns="26788" numCol="1" anchor="ctr">
            <a:noAutofit/>
          </a:bodyPr>
          <a:lstStyle/>
          <a:p>
            <a:pPr>
              <a:lnSpc>
                <a:spcPct val="120000"/>
              </a:lnSpc>
            </a:pPr>
            <a:endParaRPr sz="1846">
              <a:solidFill>
                <a:srgbClr val="53585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2" name="Shape 1853"/>
          <p:cNvSpPr/>
          <p:nvPr/>
        </p:nvSpPr>
        <p:spPr>
          <a:xfrm>
            <a:off x="11675538" y="477806"/>
            <a:ext cx="392466" cy="319449"/>
          </a:xfrm>
          <a:custGeom>
            <a:avLst/>
            <a:gdLst/>
            <a:ahLst/>
            <a:cxnLst>
              <a:cxn ang="0">
                <a:pos x="wd2" y="hd2"/>
              </a:cxn>
              <a:cxn ang="5400000">
                <a:pos x="wd2" y="hd2"/>
              </a:cxn>
              <a:cxn ang="10800000">
                <a:pos x="wd2" y="hd2"/>
              </a:cxn>
              <a:cxn ang="16200000">
                <a:pos x="wd2" y="hd2"/>
              </a:cxn>
            </a:cxnLst>
            <a:rect l="0" t="0" r="r" b="b"/>
            <a:pathLst>
              <a:path w="20480" h="21024" extrusionOk="0">
                <a:moveTo>
                  <a:pt x="18800" y="1728"/>
                </a:moveTo>
                <a:cubicBezTo>
                  <a:pt x="16810" y="-576"/>
                  <a:pt x="13583" y="-576"/>
                  <a:pt x="11591" y="1728"/>
                </a:cubicBezTo>
                <a:lnTo>
                  <a:pt x="10239" y="3293"/>
                </a:lnTo>
                <a:lnTo>
                  <a:pt x="8887" y="1728"/>
                </a:lnTo>
                <a:cubicBezTo>
                  <a:pt x="6897" y="-576"/>
                  <a:pt x="3670" y="-576"/>
                  <a:pt x="1680" y="1728"/>
                </a:cubicBezTo>
                <a:cubicBezTo>
                  <a:pt x="-560" y="4320"/>
                  <a:pt x="-560" y="8522"/>
                  <a:pt x="1680" y="11115"/>
                </a:cubicBezTo>
                <a:lnTo>
                  <a:pt x="10239" y="21024"/>
                </a:lnTo>
                <a:lnTo>
                  <a:pt x="18800" y="11115"/>
                </a:lnTo>
                <a:cubicBezTo>
                  <a:pt x="21040" y="8522"/>
                  <a:pt x="21040" y="4320"/>
                  <a:pt x="18800" y="1728"/>
                </a:cubicBezTo>
                <a:close/>
              </a:path>
            </a:pathLst>
          </a:custGeom>
          <a:solidFill>
            <a:srgbClr val="FFFFFF"/>
          </a:solidFill>
          <a:ln w="12700" cap="flat">
            <a:noFill/>
            <a:miter lim="400000"/>
          </a:ln>
          <a:effectLst/>
        </p:spPr>
        <p:txBody>
          <a:bodyPr wrap="square" lIns="0" tIns="0" rIns="0" bIns="0" numCol="1" anchor="ctr">
            <a:noAutofit/>
          </a:bodyPr>
          <a:lstStyle/>
          <a:p>
            <a:pPr>
              <a:lnSpc>
                <a:spcPct val="120000"/>
              </a:lnSpc>
            </a:pPr>
            <a:endParaRPr sz="1846">
              <a:solidFill>
                <a:srgbClr val="53585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6" name="Shape 1867"/>
          <p:cNvSpPr/>
          <p:nvPr/>
        </p:nvSpPr>
        <p:spPr>
          <a:xfrm>
            <a:off x="9918245" y="2091274"/>
            <a:ext cx="335443" cy="351048"/>
          </a:xfrm>
          <a:custGeom>
            <a:avLst/>
            <a:gdLst/>
            <a:ahLst/>
            <a:cxnLst>
              <a:cxn ang="0">
                <a:pos x="wd2" y="hd2"/>
              </a:cxn>
              <a:cxn ang="5400000">
                <a:pos x="wd2" y="hd2"/>
              </a:cxn>
              <a:cxn ang="10800000">
                <a:pos x="wd2" y="hd2"/>
              </a:cxn>
              <a:cxn ang="16200000">
                <a:pos x="wd2" y="hd2"/>
              </a:cxn>
            </a:cxnLst>
            <a:rect l="0" t="0" r="r" b="b"/>
            <a:pathLst>
              <a:path w="20781" h="20933" extrusionOk="0">
                <a:moveTo>
                  <a:pt x="18450" y="13962"/>
                </a:moveTo>
                <a:cubicBezTo>
                  <a:pt x="18104" y="14098"/>
                  <a:pt x="15778" y="12331"/>
                  <a:pt x="14291" y="9001"/>
                </a:cubicBezTo>
                <a:cubicBezTo>
                  <a:pt x="12804" y="5669"/>
                  <a:pt x="12992" y="2625"/>
                  <a:pt x="13337" y="2491"/>
                </a:cubicBezTo>
                <a:cubicBezTo>
                  <a:pt x="13683" y="2355"/>
                  <a:pt x="15952" y="4486"/>
                  <a:pt x="17438" y="7816"/>
                </a:cubicBezTo>
                <a:cubicBezTo>
                  <a:pt x="18925" y="11146"/>
                  <a:pt x="18797" y="13826"/>
                  <a:pt x="18450" y="13962"/>
                </a:cubicBezTo>
                <a:close/>
                <a:moveTo>
                  <a:pt x="19117" y="7012"/>
                </a:moveTo>
                <a:cubicBezTo>
                  <a:pt x="17204" y="2727"/>
                  <a:pt x="14125" y="-537"/>
                  <a:pt x="12567" y="74"/>
                </a:cubicBezTo>
                <a:cubicBezTo>
                  <a:pt x="9922" y="1108"/>
                  <a:pt x="14143" y="6078"/>
                  <a:pt x="1154" y="11160"/>
                </a:cubicBezTo>
                <a:cubicBezTo>
                  <a:pt x="32" y="11600"/>
                  <a:pt x="-253" y="13356"/>
                  <a:pt x="217" y="14406"/>
                </a:cubicBezTo>
                <a:cubicBezTo>
                  <a:pt x="685" y="15456"/>
                  <a:pt x="2220" y="16502"/>
                  <a:pt x="3342" y="16062"/>
                </a:cubicBezTo>
                <a:cubicBezTo>
                  <a:pt x="3537" y="15987"/>
                  <a:pt x="4250" y="15766"/>
                  <a:pt x="4250" y="15766"/>
                </a:cubicBezTo>
                <a:cubicBezTo>
                  <a:pt x="5051" y="16802"/>
                  <a:pt x="5889" y="16187"/>
                  <a:pt x="6186" y="16845"/>
                </a:cubicBezTo>
                <a:cubicBezTo>
                  <a:pt x="6544" y="17635"/>
                  <a:pt x="7322" y="19353"/>
                  <a:pt x="7586" y="19939"/>
                </a:cubicBezTo>
                <a:cubicBezTo>
                  <a:pt x="7850" y="20522"/>
                  <a:pt x="8450" y="21063"/>
                  <a:pt x="8885" y="20905"/>
                </a:cubicBezTo>
                <a:cubicBezTo>
                  <a:pt x="9318" y="20745"/>
                  <a:pt x="10797" y="20203"/>
                  <a:pt x="11362" y="19997"/>
                </a:cubicBezTo>
                <a:cubicBezTo>
                  <a:pt x="11927" y="19790"/>
                  <a:pt x="12062" y="19306"/>
                  <a:pt x="11889" y="18922"/>
                </a:cubicBezTo>
                <a:cubicBezTo>
                  <a:pt x="11703" y="18510"/>
                  <a:pt x="10939" y="18390"/>
                  <a:pt x="10721" y="17908"/>
                </a:cubicBezTo>
                <a:cubicBezTo>
                  <a:pt x="10503" y="17428"/>
                  <a:pt x="9791" y="15886"/>
                  <a:pt x="9586" y="15400"/>
                </a:cubicBezTo>
                <a:cubicBezTo>
                  <a:pt x="9308" y="14739"/>
                  <a:pt x="9899" y="14201"/>
                  <a:pt x="10759" y="14116"/>
                </a:cubicBezTo>
                <a:cubicBezTo>
                  <a:pt x="16671" y="13522"/>
                  <a:pt x="17775" y="17037"/>
                  <a:pt x="19789" y="16249"/>
                </a:cubicBezTo>
                <a:cubicBezTo>
                  <a:pt x="21347" y="15640"/>
                  <a:pt x="21030" y="11296"/>
                  <a:pt x="19117" y="7012"/>
                </a:cubicBezTo>
                <a:close/>
              </a:path>
            </a:pathLst>
          </a:custGeom>
          <a:solidFill>
            <a:srgbClr val="FFFFFF"/>
          </a:solidFill>
          <a:ln w="12700" cap="flat">
            <a:noFill/>
            <a:miter lim="400000"/>
          </a:ln>
          <a:effectLst/>
        </p:spPr>
        <p:txBody>
          <a:bodyPr wrap="square" lIns="0" tIns="0" rIns="0" bIns="0" numCol="1" anchor="ctr">
            <a:noAutofit/>
          </a:bodyPr>
          <a:lstStyle/>
          <a:p>
            <a:pPr>
              <a:lnSpc>
                <a:spcPct val="120000"/>
              </a:lnSpc>
            </a:pPr>
            <a:endParaRPr sz="1846">
              <a:solidFill>
                <a:srgbClr val="53585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2" name="标题 4"/>
          <p:cNvSpPr txBox="1">
            <a:spLocks/>
          </p:cNvSpPr>
          <p:nvPr/>
        </p:nvSpPr>
        <p:spPr>
          <a:xfrm>
            <a:off x="886763" y="139598"/>
            <a:ext cx="2950324" cy="428243"/>
          </a:xfrm>
          <a:prstGeom prst="rect">
            <a:avLst/>
          </a:prstGeom>
        </p:spPr>
        <p:txBody>
          <a:bodyPr vert="horz" lIns="96416" tIns="48208" rIns="96416" bIns="482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Part 1/ </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系统目录</a:t>
            </a:r>
            <a:endPar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29" name="文本框 28"/>
          <p:cNvSpPr txBox="1"/>
          <p:nvPr/>
        </p:nvSpPr>
        <p:spPr>
          <a:xfrm>
            <a:off x="155146" y="783610"/>
            <a:ext cx="7462361" cy="1135054"/>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zh-CN" altLang="en-US" sz="2400" dirty="0">
                <a:solidFill>
                  <a:srgbClr val="0E2234"/>
                </a:solidFill>
                <a:latin typeface="微软雅黑" panose="020B0503020204020204" pitchFamily="34" charset="-122"/>
                <a:ea typeface="微软雅黑" panose="020B0503020204020204" pitchFamily="34" charset="-122"/>
              </a:rPr>
              <a:t>系统路径：校内门户登录</a:t>
            </a:r>
            <a:r>
              <a:rPr lang="en-US" altLang="zh-CN" sz="2400" dirty="0">
                <a:solidFill>
                  <a:srgbClr val="0E2234"/>
                </a:solidFill>
                <a:latin typeface="微软雅黑" panose="020B0503020204020204" pitchFamily="34" charset="-122"/>
                <a:ea typeface="微软雅黑" panose="020B0503020204020204" pitchFamily="34" charset="-122"/>
              </a:rPr>
              <a:t>——</a:t>
            </a:r>
            <a:r>
              <a:rPr lang="zh-CN" altLang="en-US" sz="2400" dirty="0">
                <a:solidFill>
                  <a:srgbClr val="0E2234"/>
                </a:solidFill>
                <a:latin typeface="微软雅黑" panose="020B0503020204020204" pitchFamily="34" charset="-122"/>
                <a:ea typeface="微软雅黑" panose="020B0503020204020204" pitchFamily="34" charset="-122"/>
              </a:rPr>
              <a:t>办事大厅</a:t>
            </a:r>
            <a:r>
              <a:rPr lang="en-US" altLang="zh-CN" sz="2400" dirty="0">
                <a:solidFill>
                  <a:srgbClr val="0E2234"/>
                </a:solidFill>
                <a:latin typeface="微软雅黑" panose="020B0503020204020204" pitchFamily="34" charset="-122"/>
                <a:ea typeface="微软雅黑" panose="020B0503020204020204" pitchFamily="34" charset="-122"/>
              </a:rPr>
              <a:t>——</a:t>
            </a:r>
            <a:r>
              <a:rPr lang="zh-CN" altLang="en-US" sz="2400" dirty="0">
                <a:solidFill>
                  <a:srgbClr val="0E2234"/>
                </a:solidFill>
                <a:latin typeface="微软雅黑" panose="020B0503020204020204" pitchFamily="34" charset="-122"/>
                <a:ea typeface="微软雅黑" panose="020B0503020204020204" pitchFamily="34" charset="-122"/>
              </a:rPr>
              <a:t>个人业务</a:t>
            </a:r>
            <a:r>
              <a:rPr lang="en-US" altLang="zh-CN" sz="2400" dirty="0">
                <a:solidFill>
                  <a:srgbClr val="0E2234"/>
                </a:solidFill>
                <a:latin typeface="微软雅黑" panose="020B0503020204020204" pitchFamily="34" charset="-122"/>
                <a:ea typeface="微软雅黑" panose="020B0503020204020204" pitchFamily="34" charset="-122"/>
              </a:rPr>
              <a:t>——</a:t>
            </a:r>
            <a:r>
              <a:rPr lang="zh-CN" altLang="en-US" sz="2400" dirty="0">
                <a:solidFill>
                  <a:srgbClr val="0E2234"/>
                </a:solidFill>
                <a:latin typeface="微软雅黑" panose="020B0503020204020204" pitchFamily="34" charset="-122"/>
                <a:ea typeface="微软雅黑" panose="020B0503020204020204" pitchFamily="34" charset="-122"/>
              </a:rPr>
              <a:t>学工部业务</a:t>
            </a:r>
            <a:r>
              <a:rPr lang="en-US" altLang="zh-CN" sz="2400" dirty="0">
                <a:solidFill>
                  <a:srgbClr val="0E2234"/>
                </a:solidFill>
                <a:latin typeface="微软雅黑" panose="020B0503020204020204" pitchFamily="34" charset="-122"/>
                <a:ea typeface="微软雅黑" panose="020B0503020204020204" pitchFamily="34" charset="-122"/>
              </a:rPr>
              <a:t>——</a:t>
            </a:r>
            <a:r>
              <a:rPr lang="zh-CN" altLang="en-US" sz="2400" dirty="0">
                <a:solidFill>
                  <a:srgbClr val="0E2234"/>
                </a:solidFill>
                <a:latin typeface="微软雅黑" panose="020B0503020204020204" pitchFamily="34" charset="-122"/>
                <a:ea typeface="微软雅黑" panose="020B0503020204020204" pitchFamily="34" charset="-122"/>
              </a:rPr>
              <a:t>学生活动</a:t>
            </a: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855" y="2138478"/>
            <a:ext cx="6038989" cy="4954574"/>
          </a:xfrm>
          <a:prstGeom prst="rect">
            <a:avLst/>
          </a:prstGeom>
          <a:ln w="28575">
            <a:solidFill>
              <a:schemeClr val="tx1"/>
            </a:solidFill>
          </a:ln>
        </p:spPr>
      </p:pic>
      <p:pic>
        <p:nvPicPr>
          <p:cNvPr id="5" name="图片 4">
            <a:extLst>
              <a:ext uri="{FF2B5EF4-FFF2-40B4-BE49-F238E27FC236}">
                <a16:creationId xmlns:a16="http://schemas.microsoft.com/office/drawing/2014/main" id="{E9672749-3D0E-A316-5387-FD7C3CE06548}"/>
              </a:ext>
            </a:extLst>
          </p:cNvPr>
          <p:cNvPicPr>
            <a:picLocks noChangeAspect="1"/>
          </p:cNvPicPr>
          <p:nvPr/>
        </p:nvPicPr>
        <p:blipFill>
          <a:blip r:embed="rId4"/>
          <a:stretch>
            <a:fillRect/>
          </a:stretch>
        </p:blipFill>
        <p:spPr>
          <a:xfrm>
            <a:off x="6443844" y="2091274"/>
            <a:ext cx="6322235" cy="5001777"/>
          </a:xfrm>
          <a:prstGeom prst="rect">
            <a:avLst/>
          </a:prstGeom>
        </p:spPr>
      </p:pic>
    </p:spTree>
    <p:extLst>
      <p:ext uri="{BB962C8B-B14F-4D97-AF65-F5344CB8AC3E}">
        <p14:creationId xmlns:p14="http://schemas.microsoft.com/office/powerpoint/2010/main" val="2477928128"/>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1" grpId="0" animBg="1"/>
      <p:bldP spid="12" grpId="0" animBg="1"/>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椭圆 119"/>
          <p:cNvSpPr/>
          <p:nvPr/>
        </p:nvSpPr>
        <p:spPr>
          <a:xfrm>
            <a:off x="9836286" y="1033600"/>
            <a:ext cx="2353729" cy="11305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椭圆 118"/>
          <p:cNvSpPr/>
          <p:nvPr/>
        </p:nvSpPr>
        <p:spPr>
          <a:xfrm>
            <a:off x="6546108" y="1029668"/>
            <a:ext cx="2013877" cy="11305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椭圆 116"/>
          <p:cNvSpPr/>
          <p:nvPr/>
        </p:nvSpPr>
        <p:spPr>
          <a:xfrm>
            <a:off x="3396581" y="931363"/>
            <a:ext cx="2013877" cy="11305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椭圆 115"/>
          <p:cNvSpPr/>
          <p:nvPr/>
        </p:nvSpPr>
        <p:spPr>
          <a:xfrm>
            <a:off x="120925" y="844398"/>
            <a:ext cx="2809050" cy="12189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右箭头 77"/>
          <p:cNvSpPr/>
          <p:nvPr/>
        </p:nvSpPr>
        <p:spPr>
          <a:xfrm>
            <a:off x="0" y="2160240"/>
            <a:ext cx="12858750" cy="4624437"/>
          </a:xfrm>
          <a:prstGeom prst="rightArrow">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0" name="直接连接符 19"/>
          <p:cNvCxnSpPr/>
          <p:nvPr/>
        </p:nvCxnSpPr>
        <p:spPr>
          <a:xfrm>
            <a:off x="190841" y="2841769"/>
            <a:ext cx="11593288" cy="0"/>
          </a:xfrm>
          <a:prstGeom prst="line">
            <a:avLst/>
          </a:prstGeom>
          <a:ln w="76200" cmpd="sng">
            <a:solidFill>
              <a:srgbClr val="8F1A12"/>
            </a:solidFill>
            <a:prstDash val="solid"/>
          </a:ln>
        </p:spPr>
        <p:style>
          <a:lnRef idx="1">
            <a:schemeClr val="accent1"/>
          </a:lnRef>
          <a:fillRef idx="0">
            <a:schemeClr val="accent1"/>
          </a:fillRef>
          <a:effectRef idx="0">
            <a:schemeClr val="accent1"/>
          </a:effectRef>
          <a:fontRef idx="minor">
            <a:schemeClr val="tx1"/>
          </a:fontRef>
        </p:style>
      </p:cxnSp>
      <p:sp>
        <p:nvSpPr>
          <p:cNvPr id="45" name="标题 4"/>
          <p:cNvSpPr txBox="1">
            <a:spLocks/>
          </p:cNvSpPr>
          <p:nvPr/>
        </p:nvSpPr>
        <p:spPr>
          <a:xfrm>
            <a:off x="886763" y="139598"/>
            <a:ext cx="3755767" cy="428243"/>
          </a:xfrm>
          <a:prstGeom prst="rect">
            <a:avLst/>
          </a:prstGeom>
        </p:spPr>
        <p:txBody>
          <a:bodyPr vert="horz" lIns="96416" tIns="48208" rIns="96416" bIns="482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Part 2/ </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申请认定、助学金流程</a:t>
            </a:r>
            <a:endPar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15" name="Text Placeholder 11"/>
          <p:cNvSpPr txBox="1">
            <a:spLocks/>
          </p:cNvSpPr>
          <p:nvPr/>
        </p:nvSpPr>
        <p:spPr>
          <a:xfrm>
            <a:off x="-195361" y="4313344"/>
            <a:ext cx="3253665" cy="1085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zh-CN" altLang="en-US" sz="1600" dirty="0">
                <a:solidFill>
                  <a:schemeClr val="accent2"/>
                </a:solidFill>
                <a:latin typeface="微软雅黑" panose="020B0503020204020204" pitchFamily="34" charset="-122"/>
                <a:ea typeface="微软雅黑" panose="020B0503020204020204" pitchFamily="34" charset="-122"/>
              </a:rPr>
              <a:t>线上申报家庭经济情况</a:t>
            </a:r>
            <a:endParaRPr lang="en-US" altLang="zh-CN" sz="1600" dirty="0">
              <a:solidFill>
                <a:schemeClr val="accent2"/>
              </a:solidFill>
              <a:latin typeface="微软雅黑" panose="020B0503020204020204" pitchFamily="34" charset="-122"/>
              <a:ea typeface="微软雅黑" panose="020B0503020204020204" pitchFamily="34" charset="-122"/>
            </a:endParaRPr>
          </a:p>
          <a:p>
            <a:pPr algn="ctr">
              <a:buNone/>
            </a:pPr>
            <a:r>
              <a:rPr lang="zh-CN" altLang="en-US" sz="1600" b="1" dirty="0">
                <a:solidFill>
                  <a:srgbClr val="FF0000"/>
                </a:solidFill>
                <a:latin typeface="微软雅黑" panose="020B0503020204020204" pitchFamily="34" charset="-122"/>
                <a:ea typeface="微软雅黑" panose="020B0503020204020204" pitchFamily="34" charset="-122"/>
              </a:rPr>
              <a:t>双面打印</a:t>
            </a:r>
            <a:r>
              <a:rPr lang="en-US" altLang="zh-CN" sz="1600" dirty="0">
                <a:solidFill>
                  <a:schemeClr val="accent2"/>
                </a:solidFill>
                <a:latin typeface="微软雅黑" panose="020B0503020204020204" pitchFamily="34" charset="-122"/>
                <a:ea typeface="微软雅黑" panose="020B0503020204020204" pitchFamily="34" charset="-122"/>
              </a:rPr>
              <a:t>《</a:t>
            </a:r>
            <a:r>
              <a:rPr lang="zh-CN" altLang="en-US" sz="1600" dirty="0">
                <a:solidFill>
                  <a:schemeClr val="accent2"/>
                </a:solidFill>
                <a:latin typeface="微软雅黑" panose="020B0503020204020204" pitchFamily="34" charset="-122"/>
                <a:ea typeface="微软雅黑" panose="020B0503020204020204" pitchFamily="34" charset="-122"/>
              </a:rPr>
              <a:t>调查表</a:t>
            </a:r>
            <a:r>
              <a:rPr lang="en-US" altLang="zh-CN" sz="1600" dirty="0">
                <a:solidFill>
                  <a:schemeClr val="accent2"/>
                </a:solidFill>
                <a:latin typeface="微软雅黑" panose="020B0503020204020204" pitchFamily="34" charset="-122"/>
                <a:ea typeface="微软雅黑" panose="020B0503020204020204" pitchFamily="34" charset="-122"/>
              </a:rPr>
              <a:t>》</a:t>
            </a:r>
          </a:p>
          <a:p>
            <a:pPr algn="ctr">
              <a:buNone/>
            </a:pPr>
            <a:r>
              <a:rPr lang="en-US" altLang="zh-CN" sz="1600" dirty="0">
                <a:solidFill>
                  <a:schemeClr val="accent2"/>
                </a:solidFill>
                <a:latin typeface="微软雅黑" panose="020B0503020204020204" pitchFamily="34" charset="-122"/>
                <a:ea typeface="微软雅黑" panose="020B0503020204020204" pitchFamily="34" charset="-122"/>
              </a:rPr>
              <a:t>《</a:t>
            </a:r>
            <a:r>
              <a:rPr lang="zh-CN" altLang="en-US" sz="1600" dirty="0">
                <a:solidFill>
                  <a:schemeClr val="accent2"/>
                </a:solidFill>
                <a:latin typeface="微软雅黑" panose="020B0503020204020204" pitchFamily="34" charset="-122"/>
                <a:ea typeface="微软雅黑" panose="020B0503020204020204" pitchFamily="34" charset="-122"/>
              </a:rPr>
              <a:t>调查表</a:t>
            </a:r>
            <a:r>
              <a:rPr lang="en-US" altLang="zh-CN" sz="1600" dirty="0">
                <a:solidFill>
                  <a:schemeClr val="accent2"/>
                </a:solidFill>
                <a:latin typeface="微软雅黑" panose="020B0503020204020204" pitchFamily="34" charset="-122"/>
                <a:ea typeface="微软雅黑" panose="020B0503020204020204" pitchFamily="34" charset="-122"/>
              </a:rPr>
              <a:t>》</a:t>
            </a:r>
            <a:r>
              <a:rPr lang="zh-CN" altLang="en-US" sz="1600" dirty="0">
                <a:solidFill>
                  <a:schemeClr val="accent2"/>
                </a:solidFill>
                <a:latin typeface="微软雅黑" panose="020B0503020204020204" pitchFamily="34" charset="-122"/>
                <a:ea typeface="微软雅黑" panose="020B0503020204020204" pitchFamily="34" charset="-122"/>
              </a:rPr>
              <a:t>等材料交到院系</a:t>
            </a:r>
            <a:endParaRPr lang="en-US" altLang="zh-CN" sz="1600" dirty="0">
              <a:solidFill>
                <a:schemeClr val="accent2"/>
              </a:solidFill>
              <a:latin typeface="微软雅黑" panose="020B0503020204020204" pitchFamily="34" charset="-122"/>
              <a:ea typeface="微软雅黑" panose="020B0503020204020204" pitchFamily="34" charset="-122"/>
            </a:endParaRPr>
          </a:p>
        </p:txBody>
      </p:sp>
      <p:sp>
        <p:nvSpPr>
          <p:cNvPr id="17" name="Text Placeholder 11"/>
          <p:cNvSpPr txBox="1">
            <a:spLocks/>
          </p:cNvSpPr>
          <p:nvPr/>
        </p:nvSpPr>
        <p:spPr>
          <a:xfrm>
            <a:off x="3719233" y="4645626"/>
            <a:ext cx="1531079" cy="396870"/>
          </a:xfrm>
          <a:prstGeom prst="rect">
            <a:avLst/>
          </a:prstGeom>
        </p:spPr>
        <p:txBody>
          <a:bodyPr vert="horz" lIns="96411" tIns="48206" rIns="96411" bIns="48206"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bg1">
                    <a:lumMod val="50000"/>
                  </a:schemeClr>
                </a:solidFill>
                <a:latin typeface="Lato Light" panose="020F0302020204030203" pitchFamily="34"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dirty="0">
                <a:solidFill>
                  <a:schemeClr val="accent2"/>
                </a:solidFill>
                <a:latin typeface="微软雅黑" panose="020B0503020204020204" pitchFamily="34" charset="-122"/>
                <a:ea typeface="微软雅黑" panose="020B0503020204020204" pitchFamily="34" charset="-122"/>
              </a:rPr>
              <a:t>查看认定结果</a:t>
            </a:r>
            <a:endParaRPr lang="en-US" altLang="zh-CN" sz="1600" dirty="0">
              <a:solidFill>
                <a:schemeClr val="accent2"/>
              </a:solidFill>
              <a:latin typeface="微软雅黑" panose="020B0503020204020204" pitchFamily="34" charset="-122"/>
              <a:ea typeface="微软雅黑" panose="020B0503020204020204" pitchFamily="34" charset="-122"/>
            </a:endParaRPr>
          </a:p>
          <a:p>
            <a:pPr algn="ctr"/>
            <a:endParaRPr lang="zh-CN" altLang="en-US" sz="1600" dirty="0">
              <a:solidFill>
                <a:schemeClr val="accent2"/>
              </a:solidFill>
              <a:latin typeface="微软雅黑" panose="020B0503020204020204" pitchFamily="34" charset="-122"/>
              <a:ea typeface="微软雅黑" panose="020B0503020204020204" pitchFamily="34" charset="-122"/>
            </a:endParaRPr>
          </a:p>
        </p:txBody>
      </p:sp>
      <p:sp>
        <p:nvSpPr>
          <p:cNvPr id="19" name="Text Placeholder 11"/>
          <p:cNvSpPr txBox="1">
            <a:spLocks/>
          </p:cNvSpPr>
          <p:nvPr/>
        </p:nvSpPr>
        <p:spPr>
          <a:xfrm>
            <a:off x="6441217" y="4085318"/>
            <a:ext cx="2890958" cy="1026583"/>
          </a:xfrm>
          <a:prstGeom prst="rect">
            <a:avLst/>
          </a:prstGeom>
        </p:spPr>
        <p:txBody>
          <a:bodyPr vert="horz" lIns="96411" tIns="48206" rIns="96411" bIns="48206"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bg1">
                    <a:lumMod val="50000"/>
                  </a:schemeClr>
                </a:solidFill>
                <a:latin typeface="Lato Light" panose="020F0302020204030203" pitchFamily="34"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dirty="0">
                <a:solidFill>
                  <a:schemeClr val="accent2"/>
                </a:solidFill>
                <a:latin typeface="微软雅黑" panose="020B0503020204020204" pitchFamily="34" charset="-122"/>
                <a:ea typeface="微软雅黑" panose="020B0503020204020204" pitchFamily="34" charset="-122"/>
              </a:rPr>
              <a:t>查看获助学金项目</a:t>
            </a:r>
            <a:endParaRPr lang="en-US" altLang="zh-CN" sz="1600" dirty="0">
              <a:solidFill>
                <a:schemeClr val="accent2"/>
              </a:solidFill>
              <a:latin typeface="微软雅黑" panose="020B0503020204020204" pitchFamily="34" charset="-122"/>
              <a:ea typeface="微软雅黑" panose="020B0503020204020204" pitchFamily="34" charset="-122"/>
            </a:endParaRPr>
          </a:p>
          <a:p>
            <a:pPr algn="ctr"/>
            <a:r>
              <a:rPr lang="zh-CN" altLang="en-US" sz="1600" dirty="0">
                <a:solidFill>
                  <a:schemeClr val="accent2"/>
                </a:solidFill>
                <a:latin typeface="微软雅黑" panose="020B0503020204020204" pitchFamily="34" charset="-122"/>
                <a:ea typeface="微软雅黑" panose="020B0503020204020204" pitchFamily="34" charset="-122"/>
              </a:rPr>
              <a:t>在线填写</a:t>
            </a:r>
            <a:r>
              <a:rPr lang="en-US" altLang="zh-CN" sz="1600" dirty="0">
                <a:solidFill>
                  <a:schemeClr val="accent2"/>
                </a:solidFill>
                <a:latin typeface="微软雅黑" panose="020B0503020204020204" pitchFamily="34" charset="-122"/>
                <a:ea typeface="微软雅黑" panose="020B0503020204020204" pitchFamily="34" charset="-122"/>
              </a:rPr>
              <a:t>《XX</a:t>
            </a:r>
            <a:r>
              <a:rPr lang="zh-CN" altLang="en-US" sz="1600" dirty="0">
                <a:solidFill>
                  <a:schemeClr val="accent2"/>
                </a:solidFill>
                <a:latin typeface="微软雅黑" panose="020B0503020204020204" pitchFamily="34" charset="-122"/>
                <a:ea typeface="微软雅黑" panose="020B0503020204020204" pitchFamily="34" charset="-122"/>
              </a:rPr>
              <a:t>助学金申请表</a:t>
            </a:r>
            <a:r>
              <a:rPr lang="en-US" altLang="zh-CN" sz="1600" dirty="0">
                <a:solidFill>
                  <a:schemeClr val="accent2"/>
                </a:solidFill>
                <a:latin typeface="微软雅黑" panose="020B0503020204020204" pitchFamily="34" charset="-122"/>
                <a:ea typeface="微软雅黑" panose="020B0503020204020204" pitchFamily="34" charset="-122"/>
              </a:rPr>
              <a:t>》</a:t>
            </a:r>
          </a:p>
          <a:p>
            <a:pPr algn="ctr"/>
            <a:r>
              <a:rPr lang="zh-CN" altLang="en-US" sz="1600" dirty="0">
                <a:solidFill>
                  <a:schemeClr val="accent2"/>
                </a:solidFill>
                <a:latin typeface="微软雅黑" panose="020B0503020204020204" pitchFamily="34" charset="-122"/>
                <a:ea typeface="微软雅黑" panose="020B0503020204020204" pitchFamily="34" charset="-122"/>
              </a:rPr>
              <a:t>在线填写</a:t>
            </a:r>
            <a:r>
              <a:rPr lang="en-US" altLang="zh-CN" sz="1600" dirty="0">
                <a:solidFill>
                  <a:schemeClr val="accent2"/>
                </a:solidFill>
                <a:latin typeface="微软雅黑" panose="020B0503020204020204" pitchFamily="34" charset="-122"/>
                <a:ea typeface="微软雅黑" panose="020B0503020204020204" pitchFamily="34" charset="-122"/>
              </a:rPr>
              <a:t>《XX</a:t>
            </a:r>
            <a:r>
              <a:rPr lang="zh-CN" altLang="en-US" sz="1600" dirty="0">
                <a:solidFill>
                  <a:schemeClr val="accent2"/>
                </a:solidFill>
                <a:latin typeface="微软雅黑" panose="020B0503020204020204" pitchFamily="34" charset="-122"/>
                <a:ea typeface="微软雅黑" panose="020B0503020204020204" pitchFamily="34" charset="-122"/>
              </a:rPr>
              <a:t>助学金感谢信</a:t>
            </a:r>
            <a:r>
              <a:rPr lang="en-US" altLang="zh-CN" sz="1600" dirty="0">
                <a:solidFill>
                  <a:schemeClr val="accent2"/>
                </a:solidFill>
                <a:latin typeface="微软雅黑" panose="020B0503020204020204" pitchFamily="34" charset="-122"/>
                <a:ea typeface="微软雅黑" panose="020B0503020204020204" pitchFamily="34" charset="-122"/>
              </a:rPr>
              <a:t>》</a:t>
            </a:r>
          </a:p>
          <a:p>
            <a:pPr algn="ctr"/>
            <a:r>
              <a:rPr lang="zh-CN" altLang="en-US" sz="1600" dirty="0">
                <a:solidFill>
                  <a:schemeClr val="accent2"/>
                </a:solidFill>
                <a:latin typeface="微软雅黑" panose="020B0503020204020204" pitchFamily="34" charset="-122"/>
                <a:ea typeface="微软雅黑" panose="020B0503020204020204" pitchFamily="34" charset="-122"/>
              </a:rPr>
              <a:t>上述材料交到院系</a:t>
            </a:r>
          </a:p>
        </p:txBody>
      </p:sp>
      <p:sp>
        <p:nvSpPr>
          <p:cNvPr id="21" name="Text Placeholder 11"/>
          <p:cNvSpPr txBox="1">
            <a:spLocks/>
          </p:cNvSpPr>
          <p:nvPr/>
        </p:nvSpPr>
        <p:spPr>
          <a:xfrm>
            <a:off x="10173790" y="4441777"/>
            <a:ext cx="1682317" cy="795535"/>
          </a:xfrm>
          <a:prstGeom prst="rect">
            <a:avLst/>
          </a:prstGeom>
        </p:spPr>
        <p:txBody>
          <a:bodyPr vert="horz" lIns="96411" tIns="48206" rIns="96411" bIns="48206"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bg1">
                    <a:lumMod val="50000"/>
                  </a:schemeClr>
                </a:solidFill>
                <a:latin typeface="Lato Light" panose="020F0302020204030203" pitchFamily="34"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dirty="0">
                <a:solidFill>
                  <a:schemeClr val="accent2"/>
                </a:solidFill>
                <a:latin typeface="微软雅黑" panose="020B0503020204020204" pitchFamily="34" charset="-122"/>
                <a:ea typeface="微软雅黑" panose="020B0503020204020204" pitchFamily="34" charset="-122"/>
              </a:rPr>
              <a:t>系统、银行卡等</a:t>
            </a:r>
            <a:endParaRPr lang="en-US" altLang="zh-CN" sz="1600" dirty="0">
              <a:solidFill>
                <a:schemeClr val="accent2"/>
              </a:solidFill>
              <a:latin typeface="微软雅黑" panose="020B0503020204020204" pitchFamily="34" charset="-122"/>
              <a:ea typeface="微软雅黑" panose="020B0503020204020204" pitchFamily="34" charset="-122"/>
            </a:endParaRPr>
          </a:p>
          <a:p>
            <a:pPr algn="ctr"/>
            <a:r>
              <a:rPr lang="zh-CN" altLang="en-US" sz="1600" dirty="0">
                <a:solidFill>
                  <a:schemeClr val="accent2"/>
                </a:solidFill>
                <a:latin typeface="微软雅黑" panose="020B0503020204020204" pitchFamily="34" charset="-122"/>
                <a:ea typeface="微软雅黑" panose="020B0503020204020204" pitchFamily="34" charset="-122"/>
              </a:rPr>
              <a:t>查收助学金</a:t>
            </a:r>
          </a:p>
        </p:txBody>
      </p:sp>
      <p:sp>
        <p:nvSpPr>
          <p:cNvPr id="22" name="Oval 25"/>
          <p:cNvSpPr/>
          <p:nvPr/>
        </p:nvSpPr>
        <p:spPr>
          <a:xfrm>
            <a:off x="1200196" y="2592092"/>
            <a:ext cx="478553" cy="478553"/>
          </a:xfrm>
          <a:prstGeom prst="ellipse">
            <a:avLst/>
          </a:prstGeom>
          <a:solidFill>
            <a:srgbClr val="00B369"/>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latin typeface="Arial" panose="020B0604020202020204" pitchFamily="34" charset="0"/>
                <a:cs typeface="Arial" panose="020B0604020202020204" pitchFamily="34" charset="0"/>
                <a:sym typeface="+mn-lt"/>
              </a:rPr>
              <a:t>1</a:t>
            </a:r>
          </a:p>
        </p:txBody>
      </p:sp>
      <p:sp>
        <p:nvSpPr>
          <p:cNvPr id="24" name="Oval 26"/>
          <p:cNvSpPr/>
          <p:nvPr/>
        </p:nvSpPr>
        <p:spPr>
          <a:xfrm>
            <a:off x="4118120" y="2592092"/>
            <a:ext cx="524410" cy="524410"/>
          </a:xfrm>
          <a:prstGeom prst="ellipse">
            <a:avLst/>
          </a:prstGeom>
          <a:solidFill>
            <a:srgbClr val="1A8CE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latin typeface="Arial" panose="020B0604020202020204" pitchFamily="34" charset="0"/>
                <a:cs typeface="Arial" panose="020B0604020202020204" pitchFamily="34" charset="0"/>
                <a:sym typeface="+mn-lt"/>
              </a:rPr>
              <a:t>2</a:t>
            </a:r>
          </a:p>
        </p:txBody>
      </p:sp>
      <p:sp>
        <p:nvSpPr>
          <p:cNvPr id="26" name="Oval 27"/>
          <p:cNvSpPr/>
          <p:nvPr/>
        </p:nvSpPr>
        <p:spPr>
          <a:xfrm>
            <a:off x="7327792" y="2592092"/>
            <a:ext cx="527242" cy="527242"/>
          </a:xfrm>
          <a:prstGeom prst="ellipse">
            <a:avLst/>
          </a:prstGeom>
          <a:solidFill>
            <a:srgbClr val="A78357"/>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latin typeface="Arial" panose="020B0604020202020204" pitchFamily="34" charset="0"/>
                <a:cs typeface="Arial" panose="020B0604020202020204" pitchFamily="34" charset="0"/>
                <a:sym typeface="+mn-lt"/>
              </a:rPr>
              <a:t>3</a:t>
            </a:r>
          </a:p>
        </p:txBody>
      </p:sp>
      <p:sp>
        <p:nvSpPr>
          <p:cNvPr id="27" name="Oval 28"/>
          <p:cNvSpPr/>
          <p:nvPr/>
        </p:nvSpPr>
        <p:spPr>
          <a:xfrm>
            <a:off x="10746731" y="2592138"/>
            <a:ext cx="524364" cy="524364"/>
          </a:xfrm>
          <a:prstGeom prst="ellipse">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latin typeface="Arial" panose="020B0604020202020204" pitchFamily="34" charset="0"/>
                <a:cs typeface="Arial" panose="020B0604020202020204" pitchFamily="34" charset="0"/>
                <a:sym typeface="+mn-lt"/>
              </a:rPr>
              <a:t>4</a:t>
            </a:r>
          </a:p>
        </p:txBody>
      </p:sp>
      <p:sp>
        <p:nvSpPr>
          <p:cNvPr id="3" name="矩形 2"/>
          <p:cNvSpPr/>
          <p:nvPr/>
        </p:nvSpPr>
        <p:spPr>
          <a:xfrm>
            <a:off x="190841" y="4211185"/>
            <a:ext cx="2520280" cy="1187619"/>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3735076" y="4352137"/>
            <a:ext cx="1527787" cy="913724"/>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700885" y="3693712"/>
            <a:ext cx="1438156"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申报阶段</a:t>
            </a:r>
          </a:p>
        </p:txBody>
      </p:sp>
      <p:sp>
        <p:nvSpPr>
          <p:cNvPr id="32" name="文本框 31"/>
          <p:cNvSpPr txBox="1"/>
          <p:nvPr/>
        </p:nvSpPr>
        <p:spPr>
          <a:xfrm>
            <a:off x="3725070" y="3695257"/>
            <a:ext cx="1681428"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查看认定结果</a:t>
            </a:r>
          </a:p>
        </p:txBody>
      </p:sp>
      <p:sp>
        <p:nvSpPr>
          <p:cNvPr id="33" name="文本框 32"/>
          <p:cNvSpPr txBox="1"/>
          <p:nvPr/>
        </p:nvSpPr>
        <p:spPr>
          <a:xfrm>
            <a:off x="6720392" y="3706944"/>
            <a:ext cx="2269283"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完善助学金项目材料</a:t>
            </a:r>
          </a:p>
        </p:txBody>
      </p:sp>
      <p:sp>
        <p:nvSpPr>
          <p:cNvPr id="34" name="矩形 33"/>
          <p:cNvSpPr/>
          <p:nvPr/>
        </p:nvSpPr>
        <p:spPr>
          <a:xfrm>
            <a:off x="6428296" y="4032448"/>
            <a:ext cx="2853476" cy="1502089"/>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a:off x="10343969" y="3693712"/>
            <a:ext cx="1440160"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查收助学金</a:t>
            </a:r>
          </a:p>
        </p:txBody>
      </p:sp>
      <p:sp>
        <p:nvSpPr>
          <p:cNvPr id="37" name="矩形 36"/>
          <p:cNvSpPr/>
          <p:nvPr/>
        </p:nvSpPr>
        <p:spPr>
          <a:xfrm>
            <a:off x="10101783" y="4248472"/>
            <a:ext cx="1771198" cy="1148765"/>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右箭头 15"/>
          <p:cNvSpPr/>
          <p:nvPr/>
        </p:nvSpPr>
        <p:spPr>
          <a:xfrm>
            <a:off x="2612951" y="3600400"/>
            <a:ext cx="1152128" cy="473971"/>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右箭头 66"/>
          <p:cNvSpPr/>
          <p:nvPr/>
        </p:nvSpPr>
        <p:spPr>
          <a:xfrm>
            <a:off x="9191841" y="3600400"/>
            <a:ext cx="1152128" cy="470743"/>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右箭头 68"/>
          <p:cNvSpPr/>
          <p:nvPr/>
        </p:nvSpPr>
        <p:spPr>
          <a:xfrm>
            <a:off x="5384163" y="3600400"/>
            <a:ext cx="1152128" cy="473971"/>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文本框 69"/>
          <p:cNvSpPr txBox="1"/>
          <p:nvPr/>
        </p:nvSpPr>
        <p:spPr>
          <a:xfrm>
            <a:off x="2483682" y="3199113"/>
            <a:ext cx="1137381" cy="458908"/>
          </a:xfrm>
          <a:prstGeom prst="rect">
            <a:avLst/>
          </a:prstGeom>
          <a:noFill/>
        </p:spPr>
        <p:txBody>
          <a:bodyPr wrap="square" rtlCol="0">
            <a:spAutoFit/>
          </a:bodyPr>
          <a:lstStyle/>
          <a:p>
            <a:pPr algn="ctr">
              <a:lnSpc>
                <a:spcPct val="150000"/>
              </a:lnSpc>
            </a:pPr>
            <a:r>
              <a:rPr lang="zh-CN" altLang="en-US" dirty="0">
                <a:latin typeface="微软雅黑" panose="020B0503020204020204" pitchFamily="34" charset="-122"/>
                <a:ea typeface="微软雅黑" panose="020B0503020204020204" pitchFamily="34" charset="-122"/>
              </a:rPr>
              <a:t>院系认定</a:t>
            </a:r>
          </a:p>
        </p:txBody>
      </p:sp>
      <p:cxnSp>
        <p:nvCxnSpPr>
          <p:cNvPr id="73" name="直接箭头连接符 72"/>
          <p:cNvCxnSpPr>
            <a:stCxn id="22" idx="4"/>
          </p:cNvCxnSpPr>
          <p:nvPr/>
        </p:nvCxnSpPr>
        <p:spPr>
          <a:xfrm>
            <a:off x="1439473" y="3070645"/>
            <a:ext cx="0" cy="608978"/>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6" name="文本框 75"/>
          <p:cNvSpPr txBox="1"/>
          <p:nvPr/>
        </p:nvSpPr>
        <p:spPr>
          <a:xfrm>
            <a:off x="5061223" y="3238830"/>
            <a:ext cx="1435211" cy="507831"/>
          </a:xfrm>
          <a:prstGeom prst="rect">
            <a:avLst/>
          </a:prstGeom>
          <a:noFill/>
        </p:spPr>
        <p:txBody>
          <a:bodyPr wrap="square" rtlCol="0">
            <a:spAutoFit/>
          </a:bodyPr>
          <a:lstStyle/>
          <a:p>
            <a:pPr algn="ctr">
              <a:lnSpc>
                <a:spcPct val="150000"/>
              </a:lnSpc>
            </a:pPr>
            <a:r>
              <a:rPr lang="zh-CN" altLang="en-US" dirty="0">
                <a:latin typeface="微软雅黑" panose="020B0503020204020204" pitchFamily="34" charset="-122"/>
                <a:ea typeface="微软雅黑" panose="020B0503020204020204" pitchFamily="34" charset="-122"/>
              </a:rPr>
              <a:t>助学金评审</a:t>
            </a:r>
          </a:p>
        </p:txBody>
      </p:sp>
      <p:cxnSp>
        <p:nvCxnSpPr>
          <p:cNvPr id="77" name="直接箭头连接符 76"/>
          <p:cNvCxnSpPr/>
          <p:nvPr/>
        </p:nvCxnSpPr>
        <p:spPr>
          <a:xfrm>
            <a:off x="4406229" y="3097966"/>
            <a:ext cx="0" cy="608978"/>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1" name="直接箭头连接符 80"/>
          <p:cNvCxnSpPr/>
          <p:nvPr/>
        </p:nvCxnSpPr>
        <p:spPr>
          <a:xfrm>
            <a:off x="7581503" y="3116502"/>
            <a:ext cx="0" cy="608978"/>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2" name="直接箭头连接符 81"/>
          <p:cNvCxnSpPr/>
          <p:nvPr/>
        </p:nvCxnSpPr>
        <p:spPr>
          <a:xfrm>
            <a:off x="11037887" y="3137683"/>
            <a:ext cx="0" cy="608978"/>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3" name="文本框 82"/>
          <p:cNvSpPr txBox="1"/>
          <p:nvPr/>
        </p:nvSpPr>
        <p:spPr>
          <a:xfrm>
            <a:off x="8954604" y="3184277"/>
            <a:ext cx="1435211" cy="458908"/>
          </a:xfrm>
          <a:prstGeom prst="rect">
            <a:avLst/>
          </a:prstGeom>
          <a:noFill/>
        </p:spPr>
        <p:txBody>
          <a:bodyPr wrap="square" rtlCol="0">
            <a:spAutoFit/>
          </a:bodyPr>
          <a:lstStyle/>
          <a:p>
            <a:pPr algn="ctr">
              <a:lnSpc>
                <a:spcPct val="150000"/>
              </a:lnSpc>
            </a:pPr>
            <a:r>
              <a:rPr lang="zh-CN" altLang="en-US" dirty="0">
                <a:latin typeface="微软雅黑" panose="020B0503020204020204" pitchFamily="34" charset="-122"/>
                <a:ea typeface="微软雅黑" panose="020B0503020204020204" pitchFamily="34" charset="-122"/>
              </a:rPr>
              <a:t>发放助学金</a:t>
            </a:r>
          </a:p>
        </p:txBody>
      </p:sp>
      <p:cxnSp>
        <p:nvCxnSpPr>
          <p:cNvPr id="89" name="直接箭头连接符 88"/>
          <p:cNvCxnSpPr/>
          <p:nvPr/>
        </p:nvCxnSpPr>
        <p:spPr>
          <a:xfrm flipV="1">
            <a:off x="1433234" y="1944216"/>
            <a:ext cx="0" cy="64787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3" name="文本框 92"/>
          <p:cNvSpPr txBox="1"/>
          <p:nvPr/>
        </p:nvSpPr>
        <p:spPr>
          <a:xfrm>
            <a:off x="112232" y="1024207"/>
            <a:ext cx="2760867" cy="662554"/>
          </a:xfrm>
          <a:prstGeom prst="rect">
            <a:avLst/>
          </a:prstGeom>
          <a:noFill/>
        </p:spPr>
        <p:txBody>
          <a:bodyPr wrap="square" rtlCol="0">
            <a:spAutoFit/>
          </a:bodyPr>
          <a:lstStyle/>
          <a:p>
            <a:pPr algn="ctr">
              <a:lnSpc>
                <a:spcPct val="150000"/>
              </a:lnSpc>
            </a:pPr>
            <a:r>
              <a:rPr lang="zh-CN" altLang="en-US" sz="2800" dirty="0">
                <a:latin typeface="微软雅黑" panose="020B0503020204020204" pitchFamily="34" charset="-122"/>
                <a:ea typeface="微软雅黑" panose="020B0503020204020204" pitchFamily="34" charset="-122"/>
              </a:rPr>
              <a:t>每年</a:t>
            </a:r>
            <a:r>
              <a:rPr lang="en-US" altLang="zh-CN" sz="2800" dirty="0">
                <a:latin typeface="微软雅黑" panose="020B0503020204020204" pitchFamily="34" charset="-122"/>
                <a:ea typeface="微软雅黑" panose="020B0503020204020204" pitchFamily="34" charset="-122"/>
              </a:rPr>
              <a:t>9</a:t>
            </a:r>
            <a:r>
              <a:rPr lang="zh-CN" altLang="en-US" sz="2800" dirty="0">
                <a:latin typeface="微软雅黑" panose="020B0503020204020204" pitchFamily="34" charset="-122"/>
                <a:ea typeface="微软雅黑" panose="020B0503020204020204" pitchFamily="34" charset="-122"/>
              </a:rPr>
              <a:t>月</a:t>
            </a:r>
            <a:endParaRPr lang="en-US" altLang="zh-CN" sz="2800" dirty="0">
              <a:latin typeface="微软雅黑" panose="020B0503020204020204" pitchFamily="34" charset="-122"/>
              <a:ea typeface="微软雅黑" panose="020B0503020204020204" pitchFamily="34" charset="-122"/>
            </a:endParaRPr>
          </a:p>
        </p:txBody>
      </p:sp>
      <p:sp>
        <p:nvSpPr>
          <p:cNvPr id="94" name="文本框 93"/>
          <p:cNvSpPr txBox="1"/>
          <p:nvPr/>
        </p:nvSpPr>
        <p:spPr>
          <a:xfrm>
            <a:off x="2999891" y="1145463"/>
            <a:ext cx="2760867" cy="662554"/>
          </a:xfrm>
          <a:prstGeom prst="rect">
            <a:avLst/>
          </a:prstGeom>
          <a:noFill/>
        </p:spPr>
        <p:txBody>
          <a:bodyPr wrap="square" rtlCol="0">
            <a:spAutoFit/>
          </a:bodyPr>
          <a:lstStyle/>
          <a:p>
            <a:pPr algn="ctr">
              <a:lnSpc>
                <a:spcPct val="150000"/>
              </a:lnSpc>
            </a:pPr>
            <a:r>
              <a:rPr lang="en-US" altLang="zh-CN" sz="2800" dirty="0">
                <a:latin typeface="微软雅黑" panose="020B0503020204020204" pitchFamily="34" charset="-122"/>
                <a:ea typeface="微软雅黑" panose="020B0503020204020204" pitchFamily="34" charset="-122"/>
              </a:rPr>
              <a:t>9~10</a:t>
            </a:r>
            <a:r>
              <a:rPr lang="zh-CN" altLang="en-US" sz="2800" dirty="0">
                <a:latin typeface="微软雅黑" panose="020B0503020204020204" pitchFamily="34" charset="-122"/>
                <a:ea typeface="微软雅黑" panose="020B0503020204020204" pitchFamily="34" charset="-122"/>
              </a:rPr>
              <a:t>月</a:t>
            </a:r>
            <a:endParaRPr lang="en-US" altLang="zh-CN" sz="2800" dirty="0">
              <a:latin typeface="微软雅黑" panose="020B0503020204020204" pitchFamily="34" charset="-122"/>
              <a:ea typeface="微软雅黑" panose="020B0503020204020204" pitchFamily="34" charset="-122"/>
            </a:endParaRPr>
          </a:p>
        </p:txBody>
      </p:sp>
      <p:cxnSp>
        <p:nvCxnSpPr>
          <p:cNvPr id="95" name="直接箭头连接符 94"/>
          <p:cNvCxnSpPr/>
          <p:nvPr/>
        </p:nvCxnSpPr>
        <p:spPr>
          <a:xfrm flipV="1">
            <a:off x="11008913" y="1944216"/>
            <a:ext cx="0" cy="64787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6" name="直接箭头连接符 95"/>
          <p:cNvCxnSpPr/>
          <p:nvPr/>
        </p:nvCxnSpPr>
        <p:spPr>
          <a:xfrm flipV="1">
            <a:off x="7591413" y="1944216"/>
            <a:ext cx="0" cy="64787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7" name="直接箭头连接符 96"/>
          <p:cNvCxnSpPr/>
          <p:nvPr/>
        </p:nvCxnSpPr>
        <p:spPr>
          <a:xfrm flipV="1">
            <a:off x="4380325" y="1872208"/>
            <a:ext cx="0" cy="719884"/>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8" name="文本框 97"/>
          <p:cNvSpPr txBox="1"/>
          <p:nvPr/>
        </p:nvSpPr>
        <p:spPr>
          <a:xfrm>
            <a:off x="6201069" y="1221128"/>
            <a:ext cx="2760867" cy="662554"/>
          </a:xfrm>
          <a:prstGeom prst="rect">
            <a:avLst/>
          </a:prstGeom>
          <a:noFill/>
        </p:spPr>
        <p:txBody>
          <a:bodyPr wrap="square" rtlCol="0">
            <a:spAutoFit/>
          </a:bodyPr>
          <a:lstStyle/>
          <a:p>
            <a:pPr algn="ctr">
              <a:lnSpc>
                <a:spcPct val="150000"/>
              </a:lnSpc>
            </a:pPr>
            <a:r>
              <a:rPr lang="zh-CN" altLang="en-US" sz="2800" dirty="0">
                <a:latin typeface="微软雅黑" panose="020B0503020204020204" pitchFamily="34" charset="-122"/>
                <a:ea typeface="微软雅黑" panose="020B0503020204020204" pitchFamily="34" charset="-122"/>
              </a:rPr>
              <a:t>每年</a:t>
            </a:r>
            <a:r>
              <a:rPr lang="en-US" altLang="zh-CN" sz="2800" dirty="0">
                <a:latin typeface="微软雅黑" panose="020B0503020204020204" pitchFamily="34" charset="-122"/>
                <a:ea typeface="微软雅黑" panose="020B0503020204020204" pitchFamily="34" charset="-122"/>
              </a:rPr>
              <a:t>10</a:t>
            </a:r>
            <a:r>
              <a:rPr lang="zh-CN" altLang="en-US" sz="2800" dirty="0">
                <a:latin typeface="微软雅黑" panose="020B0503020204020204" pitchFamily="34" charset="-122"/>
                <a:ea typeface="微软雅黑" panose="020B0503020204020204" pitchFamily="34" charset="-122"/>
              </a:rPr>
              <a:t>月</a:t>
            </a:r>
            <a:endParaRPr lang="en-US" altLang="zh-CN" sz="2800" dirty="0">
              <a:latin typeface="微软雅黑" panose="020B0503020204020204" pitchFamily="34" charset="-122"/>
              <a:ea typeface="微软雅黑" panose="020B0503020204020204" pitchFamily="34" charset="-122"/>
            </a:endParaRPr>
          </a:p>
        </p:txBody>
      </p:sp>
      <p:sp>
        <p:nvSpPr>
          <p:cNvPr id="99" name="文本框 98"/>
          <p:cNvSpPr txBox="1"/>
          <p:nvPr/>
        </p:nvSpPr>
        <p:spPr>
          <a:xfrm>
            <a:off x="9606948" y="1232510"/>
            <a:ext cx="2760867" cy="662554"/>
          </a:xfrm>
          <a:prstGeom prst="rect">
            <a:avLst/>
          </a:prstGeom>
          <a:noFill/>
        </p:spPr>
        <p:txBody>
          <a:bodyPr wrap="square" rtlCol="0">
            <a:spAutoFit/>
          </a:bodyPr>
          <a:lstStyle/>
          <a:p>
            <a:pPr algn="ctr">
              <a:lnSpc>
                <a:spcPct val="150000"/>
              </a:lnSpc>
            </a:pPr>
            <a:r>
              <a:rPr lang="zh-CN" altLang="en-US" sz="2800" dirty="0">
                <a:latin typeface="微软雅黑" panose="020B0503020204020204" pitchFamily="34" charset="-122"/>
                <a:ea typeface="微软雅黑" panose="020B0503020204020204" pitchFamily="34" charset="-122"/>
              </a:rPr>
              <a:t>每年</a:t>
            </a:r>
            <a:r>
              <a:rPr lang="en-US" altLang="zh-CN" sz="2800" dirty="0">
                <a:latin typeface="微软雅黑" panose="020B0503020204020204" pitchFamily="34" charset="-122"/>
                <a:ea typeface="微软雅黑" panose="020B0503020204020204" pitchFamily="34" charset="-122"/>
              </a:rPr>
              <a:t>10-12</a:t>
            </a:r>
            <a:r>
              <a:rPr lang="zh-CN" altLang="en-US" sz="2800" dirty="0">
                <a:latin typeface="微软雅黑" panose="020B0503020204020204" pitchFamily="34" charset="-122"/>
                <a:ea typeface="微软雅黑" panose="020B0503020204020204" pitchFamily="34" charset="-122"/>
              </a:rPr>
              <a:t>月</a:t>
            </a:r>
            <a:endParaRPr lang="en-US" altLang="zh-CN" sz="2800" dirty="0">
              <a:latin typeface="微软雅黑" panose="020B0503020204020204" pitchFamily="34" charset="-122"/>
              <a:ea typeface="微软雅黑" panose="020B0503020204020204" pitchFamily="34" charset="-122"/>
            </a:endParaRPr>
          </a:p>
        </p:txBody>
      </p:sp>
      <p:sp>
        <p:nvSpPr>
          <p:cNvPr id="121" name="文本框 120"/>
          <p:cNvSpPr txBox="1"/>
          <p:nvPr/>
        </p:nvSpPr>
        <p:spPr>
          <a:xfrm>
            <a:off x="383879" y="5858831"/>
            <a:ext cx="7471155" cy="133882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lnSpc>
                <a:spcPct val="150000"/>
              </a:lnSpc>
              <a:buFont typeface="Wingdings" panose="05000000000000000000" pitchFamily="2" charset="2"/>
              <a:buChar char="u"/>
            </a:pPr>
            <a:r>
              <a:rPr lang="zh-CN" altLang="en-US" dirty="0"/>
              <a:t>注意：申报、院系认定、查看结果、完善助学金材料、发放助学金等</a:t>
            </a:r>
            <a:r>
              <a:rPr lang="zh-CN" altLang="en-US" b="1" dirty="0">
                <a:solidFill>
                  <a:srgbClr val="FF0000"/>
                </a:solidFill>
              </a:rPr>
              <a:t>具体时间，以资助中心</a:t>
            </a:r>
            <a:r>
              <a:rPr lang="en-US" altLang="zh-CN" b="1" dirty="0">
                <a:solidFill>
                  <a:srgbClr val="FF0000"/>
                </a:solidFill>
              </a:rPr>
              <a:t>/</a:t>
            </a:r>
            <a:r>
              <a:rPr lang="zh-CN" altLang="en-US" b="1" dirty="0">
                <a:solidFill>
                  <a:srgbClr val="FF0000"/>
                </a:solidFill>
              </a:rPr>
              <a:t>学院通知为准</a:t>
            </a:r>
            <a:r>
              <a:rPr lang="zh-CN" altLang="en-US" dirty="0"/>
              <a:t>；</a:t>
            </a:r>
            <a:endParaRPr lang="en-US" altLang="zh-CN" dirty="0"/>
          </a:p>
          <a:p>
            <a:pPr marL="285750" indent="-285750">
              <a:lnSpc>
                <a:spcPct val="150000"/>
              </a:lnSpc>
              <a:buFont typeface="Wingdings" panose="05000000000000000000" pitchFamily="2" charset="2"/>
              <a:buChar char="u"/>
            </a:pPr>
            <a:r>
              <a:rPr lang="zh-CN" altLang="en-US" dirty="0"/>
              <a:t>  </a:t>
            </a:r>
            <a:r>
              <a:rPr lang="zh-CN" altLang="en-US" b="1" dirty="0">
                <a:solidFill>
                  <a:srgbClr val="FF0000"/>
                </a:solidFill>
              </a:rPr>
              <a:t>方框 </a:t>
            </a:r>
            <a:r>
              <a:rPr lang="zh-CN" altLang="en-US" dirty="0"/>
              <a:t>  内容为学生本人需要操作部分。</a:t>
            </a:r>
          </a:p>
        </p:txBody>
      </p:sp>
      <p:sp>
        <p:nvSpPr>
          <p:cNvPr id="122" name="矩形 121"/>
          <p:cNvSpPr/>
          <p:nvPr/>
        </p:nvSpPr>
        <p:spPr>
          <a:xfrm>
            <a:off x="774746" y="6781770"/>
            <a:ext cx="686077" cy="348322"/>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556862936"/>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 calcmode="lin" valueType="num">
                                      <p:cBhvr>
                                        <p:cTn id="9" dur="1000" fill="hold"/>
                                        <p:tgtEl>
                                          <p:spTgt spid="22"/>
                                        </p:tgtEl>
                                        <p:attrNameLst>
                                          <p:attrName>style.rotation</p:attrName>
                                        </p:attrNameLst>
                                      </p:cBhvr>
                                      <p:tavLst>
                                        <p:tav tm="0">
                                          <p:val>
                                            <p:fltVal val="90"/>
                                          </p:val>
                                        </p:tav>
                                        <p:tav tm="100000">
                                          <p:val>
                                            <p:fltVal val="0"/>
                                          </p:val>
                                        </p:tav>
                                      </p:tavLst>
                                    </p:anim>
                                    <p:animEffect transition="in" filter="fade">
                                      <p:cBhvr>
                                        <p:cTn id="10" dur="1000"/>
                                        <p:tgtEl>
                                          <p:spTgt spid="2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1000" fill="hold"/>
                                        <p:tgtEl>
                                          <p:spTgt spid="26"/>
                                        </p:tgtEl>
                                        <p:attrNameLst>
                                          <p:attrName>ppt_w</p:attrName>
                                        </p:attrNameLst>
                                      </p:cBhvr>
                                      <p:tavLst>
                                        <p:tav tm="0">
                                          <p:val>
                                            <p:fltVal val="0"/>
                                          </p:val>
                                        </p:tav>
                                        <p:tav tm="100000">
                                          <p:val>
                                            <p:strVal val="#ppt_w"/>
                                          </p:val>
                                        </p:tav>
                                      </p:tavLst>
                                    </p:anim>
                                    <p:anim calcmode="lin" valueType="num">
                                      <p:cBhvr>
                                        <p:cTn id="14" dur="1000" fill="hold"/>
                                        <p:tgtEl>
                                          <p:spTgt spid="26"/>
                                        </p:tgtEl>
                                        <p:attrNameLst>
                                          <p:attrName>ppt_h</p:attrName>
                                        </p:attrNameLst>
                                      </p:cBhvr>
                                      <p:tavLst>
                                        <p:tav tm="0">
                                          <p:val>
                                            <p:fltVal val="0"/>
                                          </p:val>
                                        </p:tav>
                                        <p:tav tm="100000">
                                          <p:val>
                                            <p:strVal val="#ppt_h"/>
                                          </p:val>
                                        </p:tav>
                                      </p:tavLst>
                                    </p:anim>
                                    <p:anim calcmode="lin" valueType="num">
                                      <p:cBhvr>
                                        <p:cTn id="15" dur="1000" fill="hold"/>
                                        <p:tgtEl>
                                          <p:spTgt spid="26"/>
                                        </p:tgtEl>
                                        <p:attrNameLst>
                                          <p:attrName>style.rotation</p:attrName>
                                        </p:attrNameLst>
                                      </p:cBhvr>
                                      <p:tavLst>
                                        <p:tav tm="0">
                                          <p:val>
                                            <p:fltVal val="90"/>
                                          </p:val>
                                        </p:tav>
                                        <p:tav tm="100000">
                                          <p:val>
                                            <p:fltVal val="0"/>
                                          </p:val>
                                        </p:tav>
                                      </p:tavLst>
                                    </p:anim>
                                    <p:animEffect transition="in" filter="fade">
                                      <p:cBhvr>
                                        <p:cTn id="16" dur="1000"/>
                                        <p:tgtEl>
                                          <p:spTgt spid="26"/>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1000" fill="hold"/>
                                        <p:tgtEl>
                                          <p:spTgt spid="27"/>
                                        </p:tgtEl>
                                        <p:attrNameLst>
                                          <p:attrName>ppt_w</p:attrName>
                                        </p:attrNameLst>
                                      </p:cBhvr>
                                      <p:tavLst>
                                        <p:tav tm="0">
                                          <p:val>
                                            <p:fltVal val="0"/>
                                          </p:val>
                                        </p:tav>
                                        <p:tav tm="100000">
                                          <p:val>
                                            <p:strVal val="#ppt_w"/>
                                          </p:val>
                                        </p:tav>
                                      </p:tavLst>
                                    </p:anim>
                                    <p:anim calcmode="lin" valueType="num">
                                      <p:cBhvr>
                                        <p:cTn id="20" dur="1000" fill="hold"/>
                                        <p:tgtEl>
                                          <p:spTgt spid="27"/>
                                        </p:tgtEl>
                                        <p:attrNameLst>
                                          <p:attrName>ppt_h</p:attrName>
                                        </p:attrNameLst>
                                      </p:cBhvr>
                                      <p:tavLst>
                                        <p:tav tm="0">
                                          <p:val>
                                            <p:fltVal val="0"/>
                                          </p:val>
                                        </p:tav>
                                        <p:tav tm="100000">
                                          <p:val>
                                            <p:strVal val="#ppt_h"/>
                                          </p:val>
                                        </p:tav>
                                      </p:tavLst>
                                    </p:anim>
                                    <p:anim calcmode="lin" valueType="num">
                                      <p:cBhvr>
                                        <p:cTn id="21" dur="1000" fill="hold"/>
                                        <p:tgtEl>
                                          <p:spTgt spid="27"/>
                                        </p:tgtEl>
                                        <p:attrNameLst>
                                          <p:attrName>style.rotation</p:attrName>
                                        </p:attrNameLst>
                                      </p:cBhvr>
                                      <p:tavLst>
                                        <p:tav tm="0">
                                          <p:val>
                                            <p:fltVal val="90"/>
                                          </p:val>
                                        </p:tav>
                                        <p:tav tm="100000">
                                          <p:val>
                                            <p:fltVal val="0"/>
                                          </p:val>
                                        </p:tav>
                                      </p:tavLst>
                                    </p:anim>
                                    <p:animEffect transition="in" filter="fade">
                                      <p:cBhvr>
                                        <p:cTn id="22" dur="1000"/>
                                        <p:tgtEl>
                                          <p:spTgt spid="27"/>
                                        </p:tgtEl>
                                      </p:cBhvr>
                                    </p:animEffect>
                                  </p:childTnLst>
                                </p:cTn>
                              </p:par>
                            </p:childTnLst>
                          </p:cTn>
                        </p:par>
                        <p:par>
                          <p:cTn id="23" fill="hold">
                            <p:stCondLst>
                              <p:cond delay="1000"/>
                            </p:stCondLst>
                            <p:childTnLst>
                              <p:par>
                                <p:cTn id="24" presetID="22" presetClass="entr" presetSubtype="4" fill="hold" grpId="0" nodeType="after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wipe(down)">
                                      <p:cBhvr>
                                        <p:cTn id="26" dur="500"/>
                                        <p:tgtEl>
                                          <p:spTgt spid="1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5">
                                            <p:txEl>
                                              <p:pRg st="1" end="1"/>
                                            </p:txEl>
                                          </p:spTgt>
                                        </p:tgtEl>
                                        <p:attrNameLst>
                                          <p:attrName>style.visibility</p:attrName>
                                        </p:attrNameLst>
                                      </p:cBhvr>
                                      <p:to>
                                        <p:strVal val="visible"/>
                                      </p:to>
                                    </p:set>
                                    <p:animEffect transition="in" filter="wipe(down)">
                                      <p:cBhvr>
                                        <p:cTn id="31" dur="500"/>
                                        <p:tgtEl>
                                          <p:spTgt spid="15">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5">
                                            <p:txEl>
                                              <p:pRg st="2" end="2"/>
                                            </p:txEl>
                                          </p:spTgt>
                                        </p:tgtEl>
                                        <p:attrNameLst>
                                          <p:attrName>style.visibility</p:attrName>
                                        </p:attrNameLst>
                                      </p:cBhvr>
                                      <p:to>
                                        <p:strVal val="visible"/>
                                      </p:to>
                                    </p:set>
                                    <p:animEffect transition="in" filter="wipe(down)">
                                      <p:cBhvr>
                                        <p:cTn id="36" dur="500"/>
                                        <p:tgtEl>
                                          <p:spTgt spid="15">
                                            <p:txEl>
                                              <p:pRg st="2" end="2"/>
                                            </p:txEl>
                                          </p:spTgt>
                                        </p:tgtEl>
                                      </p:cBhvr>
                                    </p:animEffect>
                                  </p:childTnLst>
                                </p:cTn>
                              </p:par>
                            </p:childTnLst>
                          </p:cTn>
                        </p:par>
                        <p:par>
                          <p:cTn id="37" fill="hold">
                            <p:stCondLst>
                              <p:cond delay="500"/>
                            </p:stCondLst>
                            <p:childTnLst>
                              <p:par>
                                <p:cTn id="38" presetID="22" presetClass="entr" presetSubtype="4"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down)">
                                      <p:cBhvr>
                                        <p:cTn id="40" dur="500"/>
                                        <p:tgtEl>
                                          <p:spTgt spid="17"/>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down)">
                                      <p:cBhvr>
                                        <p:cTn id="44" dur="500"/>
                                        <p:tgtEl>
                                          <p:spTgt spid="19"/>
                                        </p:tgtEl>
                                      </p:cBhvr>
                                    </p:animEffect>
                                  </p:childTnLst>
                                </p:cTn>
                              </p:par>
                            </p:childTnLst>
                          </p:cTn>
                        </p:par>
                        <p:par>
                          <p:cTn id="45" fill="hold">
                            <p:stCondLst>
                              <p:cond delay="1500"/>
                            </p:stCondLst>
                            <p:childTnLst>
                              <p:par>
                                <p:cTn id="46" presetID="22" presetClass="entr" presetSubtype="4" fill="hold" grpId="0" nodeType="after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wipe(down)">
                                      <p:cBhvr>
                                        <p:cTn id="4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7" grpId="0"/>
      <p:bldP spid="19" grpId="0"/>
      <p:bldP spid="21" grpId="0"/>
      <p:bldP spid="22" grpId="0" animBg="1"/>
      <p:bldP spid="26"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AutoShape 91"/>
          <p:cNvSpPr>
            <a:spLocks/>
          </p:cNvSpPr>
          <p:nvPr/>
        </p:nvSpPr>
        <p:spPr bwMode="auto">
          <a:xfrm>
            <a:off x="12257341" y="877048"/>
            <a:ext cx="412965" cy="454380"/>
          </a:xfrm>
          <a:custGeom>
            <a:avLst/>
            <a:gdLst>
              <a:gd name="T0" fmla="+- 0 10795 54"/>
              <a:gd name="T1" fmla="*/ T0 w 21483"/>
              <a:gd name="T2" fmla="*/ 10800 h 21600"/>
              <a:gd name="T3" fmla="+- 0 10795 54"/>
              <a:gd name="T4" fmla="*/ T3 w 21483"/>
              <a:gd name="T5" fmla="*/ 10800 h 21600"/>
              <a:gd name="T6" fmla="+- 0 10795 54"/>
              <a:gd name="T7" fmla="*/ T6 w 21483"/>
              <a:gd name="T8" fmla="*/ 10800 h 21600"/>
              <a:gd name="T9" fmla="+- 0 10795 54"/>
              <a:gd name="T10" fmla="*/ T9 w 21483"/>
              <a:gd name="T11" fmla="*/ 10800 h 21600"/>
            </a:gdLst>
            <a:ahLst/>
            <a:cxnLst>
              <a:cxn ang="0">
                <a:pos x="T1" y="T2"/>
              </a:cxn>
              <a:cxn ang="0">
                <a:pos x="T4" y="T5"/>
              </a:cxn>
              <a:cxn ang="0">
                <a:pos x="T7" y="T8"/>
              </a:cxn>
              <a:cxn ang="0">
                <a:pos x="T10" y="T11"/>
              </a:cxn>
            </a:cxnLst>
            <a:rect l="0" t="0" r="r" b="b"/>
            <a:pathLst>
              <a:path w="21483" h="21600">
                <a:moveTo>
                  <a:pt x="20490" y="581"/>
                </a:moveTo>
                <a:cubicBezTo>
                  <a:pt x="20984" y="1781"/>
                  <a:pt x="21295" y="3048"/>
                  <a:pt x="21421" y="4387"/>
                </a:cubicBezTo>
                <a:cubicBezTo>
                  <a:pt x="21545" y="5722"/>
                  <a:pt x="21482" y="7179"/>
                  <a:pt x="21220" y="8744"/>
                </a:cubicBezTo>
                <a:cubicBezTo>
                  <a:pt x="20549" y="13134"/>
                  <a:pt x="18385" y="16469"/>
                  <a:pt x="14732" y="18748"/>
                </a:cubicBezTo>
                <a:cubicBezTo>
                  <a:pt x="13010" y="19857"/>
                  <a:pt x="11265" y="20408"/>
                  <a:pt x="9505" y="20408"/>
                </a:cubicBezTo>
                <a:cubicBezTo>
                  <a:pt x="8354" y="20408"/>
                  <a:pt x="7208" y="20165"/>
                  <a:pt x="6064" y="19682"/>
                </a:cubicBezTo>
                <a:cubicBezTo>
                  <a:pt x="5893" y="19609"/>
                  <a:pt x="5725" y="19519"/>
                  <a:pt x="5556" y="19411"/>
                </a:cubicBezTo>
                <a:cubicBezTo>
                  <a:pt x="5388" y="19301"/>
                  <a:pt x="5221" y="19191"/>
                  <a:pt x="5058" y="19075"/>
                </a:cubicBezTo>
                <a:cubicBezTo>
                  <a:pt x="4840" y="18928"/>
                  <a:pt x="4625" y="18790"/>
                  <a:pt x="4414" y="18660"/>
                </a:cubicBezTo>
                <a:cubicBezTo>
                  <a:pt x="4199" y="18527"/>
                  <a:pt x="4017" y="18465"/>
                  <a:pt x="3857" y="18465"/>
                </a:cubicBezTo>
                <a:cubicBezTo>
                  <a:pt x="3785" y="18485"/>
                  <a:pt x="3698" y="18561"/>
                  <a:pt x="3598" y="18700"/>
                </a:cubicBezTo>
                <a:cubicBezTo>
                  <a:pt x="3497" y="18841"/>
                  <a:pt x="3392" y="18996"/>
                  <a:pt x="3287" y="19174"/>
                </a:cubicBezTo>
                <a:cubicBezTo>
                  <a:pt x="3184" y="19349"/>
                  <a:pt x="3085" y="19536"/>
                  <a:pt x="2989" y="19728"/>
                </a:cubicBezTo>
                <a:cubicBezTo>
                  <a:pt x="2898" y="19922"/>
                  <a:pt x="2821" y="20072"/>
                  <a:pt x="2760" y="20179"/>
                </a:cubicBezTo>
                <a:cubicBezTo>
                  <a:pt x="2655" y="20388"/>
                  <a:pt x="2557" y="20575"/>
                  <a:pt x="2463" y="20741"/>
                </a:cubicBezTo>
                <a:cubicBezTo>
                  <a:pt x="2372" y="20908"/>
                  <a:pt x="2285" y="21055"/>
                  <a:pt x="2213" y="21182"/>
                </a:cubicBezTo>
                <a:cubicBezTo>
                  <a:pt x="2025" y="21461"/>
                  <a:pt x="1787" y="21599"/>
                  <a:pt x="1494" y="21599"/>
                </a:cubicBezTo>
                <a:lnTo>
                  <a:pt x="1450" y="21599"/>
                </a:lnTo>
                <a:cubicBezTo>
                  <a:pt x="1235" y="21583"/>
                  <a:pt x="1050" y="21526"/>
                  <a:pt x="895" y="21433"/>
                </a:cubicBezTo>
                <a:cubicBezTo>
                  <a:pt x="743" y="21334"/>
                  <a:pt x="617" y="21224"/>
                  <a:pt x="521" y="21097"/>
                </a:cubicBezTo>
                <a:cubicBezTo>
                  <a:pt x="425" y="20975"/>
                  <a:pt x="348" y="20846"/>
                  <a:pt x="292" y="20716"/>
                </a:cubicBezTo>
                <a:cubicBezTo>
                  <a:pt x="236" y="20586"/>
                  <a:pt x="198" y="20484"/>
                  <a:pt x="184" y="20408"/>
                </a:cubicBezTo>
                <a:cubicBezTo>
                  <a:pt x="-17" y="20077"/>
                  <a:pt x="-54" y="19724"/>
                  <a:pt x="74" y="19355"/>
                </a:cubicBezTo>
                <a:cubicBezTo>
                  <a:pt x="222" y="18877"/>
                  <a:pt x="430" y="18479"/>
                  <a:pt x="699" y="18152"/>
                </a:cubicBezTo>
                <a:cubicBezTo>
                  <a:pt x="970" y="17827"/>
                  <a:pt x="1235" y="17536"/>
                  <a:pt x="1494" y="17276"/>
                </a:cubicBezTo>
                <a:cubicBezTo>
                  <a:pt x="1712" y="17068"/>
                  <a:pt x="1901" y="16873"/>
                  <a:pt x="2061" y="16692"/>
                </a:cubicBezTo>
                <a:cubicBezTo>
                  <a:pt x="2222" y="16511"/>
                  <a:pt x="2325" y="16319"/>
                  <a:pt x="2367" y="16113"/>
                </a:cubicBezTo>
                <a:cubicBezTo>
                  <a:pt x="2383" y="16057"/>
                  <a:pt x="2383" y="16003"/>
                  <a:pt x="2367" y="15949"/>
                </a:cubicBezTo>
                <a:cubicBezTo>
                  <a:pt x="2353" y="15899"/>
                  <a:pt x="2318" y="15783"/>
                  <a:pt x="2257" y="15611"/>
                </a:cubicBezTo>
                <a:cubicBezTo>
                  <a:pt x="2213" y="15503"/>
                  <a:pt x="2168" y="15379"/>
                  <a:pt x="2128" y="15241"/>
                </a:cubicBezTo>
                <a:cubicBezTo>
                  <a:pt x="2086" y="15100"/>
                  <a:pt x="2051" y="14941"/>
                  <a:pt x="2021" y="14761"/>
                </a:cubicBezTo>
                <a:cubicBezTo>
                  <a:pt x="1836" y="13321"/>
                  <a:pt x="1883" y="11988"/>
                  <a:pt x="2166" y="10774"/>
                </a:cubicBezTo>
                <a:cubicBezTo>
                  <a:pt x="2449" y="9557"/>
                  <a:pt x="2898" y="8464"/>
                  <a:pt x="3509" y="7493"/>
                </a:cubicBezTo>
                <a:cubicBezTo>
                  <a:pt x="4122" y="6527"/>
                  <a:pt x="4852" y="5689"/>
                  <a:pt x="5694" y="4986"/>
                </a:cubicBezTo>
                <a:cubicBezTo>
                  <a:pt x="6539" y="4283"/>
                  <a:pt x="7416" y="3741"/>
                  <a:pt x="8326" y="3351"/>
                </a:cubicBezTo>
                <a:cubicBezTo>
                  <a:pt x="8939" y="3091"/>
                  <a:pt x="9611" y="2939"/>
                  <a:pt x="10336" y="2894"/>
                </a:cubicBezTo>
                <a:cubicBezTo>
                  <a:pt x="11066" y="2848"/>
                  <a:pt x="11826" y="2817"/>
                  <a:pt x="12617" y="2798"/>
                </a:cubicBezTo>
                <a:cubicBezTo>
                  <a:pt x="13073" y="2798"/>
                  <a:pt x="13546" y="2789"/>
                  <a:pt x="14037" y="2772"/>
                </a:cubicBezTo>
                <a:cubicBezTo>
                  <a:pt x="14531" y="2752"/>
                  <a:pt x="15008" y="2704"/>
                  <a:pt x="15469" y="2623"/>
                </a:cubicBezTo>
                <a:cubicBezTo>
                  <a:pt x="15926" y="2541"/>
                  <a:pt x="16351" y="2414"/>
                  <a:pt x="16740" y="2239"/>
                </a:cubicBezTo>
                <a:cubicBezTo>
                  <a:pt x="17128" y="2064"/>
                  <a:pt x="17446" y="1815"/>
                  <a:pt x="17692" y="1499"/>
                </a:cubicBezTo>
                <a:cubicBezTo>
                  <a:pt x="17839" y="1321"/>
                  <a:pt x="17984" y="1135"/>
                  <a:pt x="18125" y="948"/>
                </a:cubicBezTo>
                <a:cubicBezTo>
                  <a:pt x="18261" y="756"/>
                  <a:pt x="18403" y="595"/>
                  <a:pt x="18548" y="460"/>
                </a:cubicBezTo>
                <a:cubicBezTo>
                  <a:pt x="18696" y="324"/>
                  <a:pt x="18855" y="214"/>
                  <a:pt x="19028" y="129"/>
                </a:cubicBezTo>
                <a:cubicBezTo>
                  <a:pt x="19206" y="42"/>
                  <a:pt x="19423" y="0"/>
                  <a:pt x="19688" y="0"/>
                </a:cubicBezTo>
                <a:cubicBezTo>
                  <a:pt x="19856" y="0"/>
                  <a:pt x="20015" y="50"/>
                  <a:pt x="20163" y="155"/>
                </a:cubicBezTo>
                <a:cubicBezTo>
                  <a:pt x="20308" y="261"/>
                  <a:pt x="20418" y="400"/>
                  <a:pt x="20490" y="581"/>
                </a:cubicBezTo>
                <a:moveTo>
                  <a:pt x="15350" y="9977"/>
                </a:moveTo>
                <a:cubicBezTo>
                  <a:pt x="15596" y="10017"/>
                  <a:pt x="15811" y="9927"/>
                  <a:pt x="15993" y="9712"/>
                </a:cubicBezTo>
                <a:cubicBezTo>
                  <a:pt x="16178" y="9503"/>
                  <a:pt x="16276" y="9249"/>
                  <a:pt x="16291" y="8953"/>
                </a:cubicBezTo>
                <a:cubicBezTo>
                  <a:pt x="16305" y="8636"/>
                  <a:pt x="16230" y="8374"/>
                  <a:pt x="16064" y="8159"/>
                </a:cubicBezTo>
                <a:cubicBezTo>
                  <a:pt x="15893" y="7947"/>
                  <a:pt x="15680" y="7832"/>
                  <a:pt x="15418" y="7815"/>
                </a:cubicBezTo>
                <a:cubicBezTo>
                  <a:pt x="14321" y="7761"/>
                  <a:pt x="13284" y="7834"/>
                  <a:pt x="12315" y="8038"/>
                </a:cubicBezTo>
                <a:cubicBezTo>
                  <a:pt x="11344" y="8241"/>
                  <a:pt x="10425" y="8571"/>
                  <a:pt x="9550" y="9032"/>
                </a:cubicBezTo>
                <a:cubicBezTo>
                  <a:pt x="8673" y="9492"/>
                  <a:pt x="7842" y="10090"/>
                  <a:pt x="7046" y="10830"/>
                </a:cubicBezTo>
                <a:cubicBezTo>
                  <a:pt x="6249" y="11567"/>
                  <a:pt x="5479" y="12465"/>
                  <a:pt x="4732" y="13518"/>
                </a:cubicBezTo>
                <a:cubicBezTo>
                  <a:pt x="4562" y="13764"/>
                  <a:pt x="4482" y="14032"/>
                  <a:pt x="4496" y="14323"/>
                </a:cubicBezTo>
                <a:cubicBezTo>
                  <a:pt x="4510" y="14617"/>
                  <a:pt x="4620" y="14862"/>
                  <a:pt x="4821" y="15063"/>
                </a:cubicBezTo>
                <a:cubicBezTo>
                  <a:pt x="4971" y="15221"/>
                  <a:pt x="5163" y="15311"/>
                  <a:pt x="5392" y="15317"/>
                </a:cubicBezTo>
                <a:cubicBezTo>
                  <a:pt x="5668" y="15317"/>
                  <a:pt x="5900" y="15195"/>
                  <a:pt x="6087" y="14953"/>
                </a:cubicBezTo>
                <a:cubicBezTo>
                  <a:pt x="6759" y="14035"/>
                  <a:pt x="7435" y="13244"/>
                  <a:pt x="8116" y="12586"/>
                </a:cubicBezTo>
                <a:cubicBezTo>
                  <a:pt x="8794" y="11929"/>
                  <a:pt x="9510" y="11401"/>
                  <a:pt x="10259" y="11005"/>
                </a:cubicBezTo>
                <a:cubicBezTo>
                  <a:pt x="11010" y="10610"/>
                  <a:pt x="11801" y="10330"/>
                  <a:pt x="12636" y="10167"/>
                </a:cubicBezTo>
                <a:cubicBezTo>
                  <a:pt x="13467" y="10003"/>
                  <a:pt x="14372" y="9938"/>
                  <a:pt x="15350" y="9977"/>
                </a:cubicBezTo>
              </a:path>
            </a:pathLst>
          </a:custGeom>
          <a:solidFill>
            <a:schemeClr val="accent3"/>
          </a:solidFill>
          <a:ln>
            <a:noFill/>
          </a:ln>
          <a:effectLst/>
        </p:spPr>
        <p:txBody>
          <a:bodyPr lIns="46516" tIns="46516" rIns="46516" bIns="46516"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84" name="Group 83"/>
          <p:cNvGrpSpPr/>
          <p:nvPr/>
        </p:nvGrpSpPr>
        <p:grpSpPr>
          <a:xfrm>
            <a:off x="10857240" y="736005"/>
            <a:ext cx="1066448" cy="3975410"/>
            <a:chOff x="5514228" y="3347003"/>
            <a:chExt cx="1164707" cy="4340559"/>
          </a:xfrm>
        </p:grpSpPr>
        <p:sp>
          <p:nvSpPr>
            <p:cNvPr id="48" name="Freeform 5"/>
            <p:cNvSpPr>
              <a:spLocks noEditPoints="1"/>
            </p:cNvSpPr>
            <p:nvPr/>
          </p:nvSpPr>
          <p:spPr bwMode="auto">
            <a:xfrm>
              <a:off x="5514228" y="3347003"/>
              <a:ext cx="1164707" cy="4340559"/>
            </a:xfrm>
            <a:custGeom>
              <a:avLst/>
              <a:gdLst>
                <a:gd name="T0" fmla="*/ 770 w 1514"/>
                <a:gd name="T1" fmla="*/ 0 h 5643"/>
                <a:gd name="T2" fmla="*/ 18 w 1514"/>
                <a:gd name="T3" fmla="*/ 745 h 5643"/>
                <a:gd name="T4" fmla="*/ 702 w 1514"/>
                <a:gd name="T5" fmla="*/ 2271 h 5643"/>
                <a:gd name="T6" fmla="*/ 723 w 1514"/>
                <a:gd name="T7" fmla="*/ 4798 h 5643"/>
                <a:gd name="T8" fmla="*/ 770 w 1514"/>
                <a:gd name="T9" fmla="*/ 5643 h 5643"/>
                <a:gd name="T10" fmla="*/ 816 w 1514"/>
                <a:gd name="T11" fmla="*/ 4803 h 5643"/>
                <a:gd name="T12" fmla="*/ 872 w 1514"/>
                <a:gd name="T13" fmla="*/ 2278 h 5643"/>
                <a:gd name="T14" fmla="*/ 1514 w 1514"/>
                <a:gd name="T15" fmla="*/ 745 h 5643"/>
                <a:gd name="T16" fmla="*/ 770 w 1514"/>
                <a:gd name="T17" fmla="*/ 0 h 5643"/>
                <a:gd name="T18" fmla="*/ 381 w 1514"/>
                <a:gd name="T19" fmla="*/ 1217 h 5643"/>
                <a:gd name="T20" fmla="*/ 159 w 1514"/>
                <a:gd name="T21" fmla="*/ 745 h 5643"/>
                <a:gd name="T22" fmla="*/ 770 w 1514"/>
                <a:gd name="T23" fmla="*/ 133 h 5643"/>
                <a:gd name="T24" fmla="*/ 1382 w 1514"/>
                <a:gd name="T25" fmla="*/ 745 h 5643"/>
                <a:gd name="T26" fmla="*/ 1048 w 1514"/>
                <a:gd name="T27" fmla="*/ 1311 h 5643"/>
                <a:gd name="T28" fmla="*/ 381 w 1514"/>
                <a:gd name="T29" fmla="*/ 1217 h 5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14" h="5643">
                  <a:moveTo>
                    <a:pt x="770" y="0"/>
                  </a:moveTo>
                  <a:cubicBezTo>
                    <a:pt x="359" y="0"/>
                    <a:pt x="0" y="334"/>
                    <a:pt x="18" y="745"/>
                  </a:cubicBezTo>
                  <a:cubicBezTo>
                    <a:pt x="47" y="1432"/>
                    <a:pt x="656" y="1558"/>
                    <a:pt x="702" y="2271"/>
                  </a:cubicBezTo>
                  <a:cubicBezTo>
                    <a:pt x="736" y="2806"/>
                    <a:pt x="723" y="3445"/>
                    <a:pt x="723" y="4798"/>
                  </a:cubicBezTo>
                  <a:cubicBezTo>
                    <a:pt x="723" y="4939"/>
                    <a:pt x="734" y="5643"/>
                    <a:pt x="770" y="5643"/>
                  </a:cubicBezTo>
                  <a:cubicBezTo>
                    <a:pt x="807" y="5643"/>
                    <a:pt x="816" y="4943"/>
                    <a:pt x="816" y="4803"/>
                  </a:cubicBezTo>
                  <a:cubicBezTo>
                    <a:pt x="816" y="3462"/>
                    <a:pt x="842" y="2810"/>
                    <a:pt x="872" y="2278"/>
                  </a:cubicBezTo>
                  <a:cubicBezTo>
                    <a:pt x="912" y="1563"/>
                    <a:pt x="1514" y="1312"/>
                    <a:pt x="1514" y="745"/>
                  </a:cubicBezTo>
                  <a:cubicBezTo>
                    <a:pt x="1514" y="334"/>
                    <a:pt x="1181" y="0"/>
                    <a:pt x="770" y="0"/>
                  </a:cubicBezTo>
                  <a:close/>
                  <a:moveTo>
                    <a:pt x="381" y="1217"/>
                  </a:moveTo>
                  <a:cubicBezTo>
                    <a:pt x="280" y="1111"/>
                    <a:pt x="159" y="935"/>
                    <a:pt x="159" y="745"/>
                  </a:cubicBezTo>
                  <a:cubicBezTo>
                    <a:pt x="159" y="407"/>
                    <a:pt x="432" y="133"/>
                    <a:pt x="770" y="133"/>
                  </a:cubicBezTo>
                  <a:cubicBezTo>
                    <a:pt x="1108" y="133"/>
                    <a:pt x="1382" y="407"/>
                    <a:pt x="1382" y="745"/>
                  </a:cubicBezTo>
                  <a:cubicBezTo>
                    <a:pt x="1382" y="829"/>
                    <a:pt x="1330" y="1116"/>
                    <a:pt x="1048" y="1311"/>
                  </a:cubicBezTo>
                  <a:cubicBezTo>
                    <a:pt x="822" y="1467"/>
                    <a:pt x="603" y="1448"/>
                    <a:pt x="381" y="1217"/>
                  </a:cubicBezTo>
                  <a:close/>
                </a:path>
              </a:pathLst>
            </a:custGeom>
            <a:solidFill>
              <a:schemeClr val="accent1"/>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9" name="AutoShape 24"/>
            <p:cNvSpPr>
              <a:spLocks/>
            </p:cNvSpPr>
            <p:nvPr/>
          </p:nvSpPr>
          <p:spPr bwMode="auto">
            <a:xfrm>
              <a:off x="5892330" y="3749059"/>
              <a:ext cx="407339" cy="324950"/>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21333" y="9359"/>
                  </a:moveTo>
                  <a:cubicBezTo>
                    <a:pt x="21511" y="9815"/>
                    <a:pt x="21599" y="10303"/>
                    <a:pt x="21597" y="10814"/>
                  </a:cubicBezTo>
                  <a:cubicBezTo>
                    <a:pt x="21592" y="11336"/>
                    <a:pt x="21504" y="11810"/>
                    <a:pt x="21333" y="12240"/>
                  </a:cubicBezTo>
                  <a:cubicBezTo>
                    <a:pt x="20706" y="13728"/>
                    <a:pt x="20002" y="15055"/>
                    <a:pt x="19216" y="16223"/>
                  </a:cubicBezTo>
                  <a:cubicBezTo>
                    <a:pt x="18433" y="17388"/>
                    <a:pt x="17594" y="18369"/>
                    <a:pt x="16701" y="19163"/>
                  </a:cubicBezTo>
                  <a:cubicBezTo>
                    <a:pt x="15805" y="19953"/>
                    <a:pt x="14863" y="20560"/>
                    <a:pt x="13869" y="20975"/>
                  </a:cubicBezTo>
                  <a:cubicBezTo>
                    <a:pt x="12878" y="21390"/>
                    <a:pt x="11855" y="21599"/>
                    <a:pt x="10801" y="21599"/>
                  </a:cubicBezTo>
                  <a:cubicBezTo>
                    <a:pt x="9763" y="21599"/>
                    <a:pt x="8748" y="21390"/>
                    <a:pt x="7754" y="20975"/>
                  </a:cubicBezTo>
                  <a:cubicBezTo>
                    <a:pt x="6763" y="20560"/>
                    <a:pt x="5814" y="19950"/>
                    <a:pt x="4908" y="19145"/>
                  </a:cubicBezTo>
                  <a:cubicBezTo>
                    <a:pt x="4003" y="18340"/>
                    <a:pt x="3156" y="17355"/>
                    <a:pt x="2373" y="16190"/>
                  </a:cubicBezTo>
                  <a:cubicBezTo>
                    <a:pt x="1588" y="15022"/>
                    <a:pt x="895" y="13706"/>
                    <a:pt x="293" y="12240"/>
                  </a:cubicBezTo>
                  <a:cubicBezTo>
                    <a:pt x="97" y="11806"/>
                    <a:pt x="0" y="11332"/>
                    <a:pt x="0" y="10814"/>
                  </a:cubicBezTo>
                  <a:cubicBezTo>
                    <a:pt x="0" y="10300"/>
                    <a:pt x="97" y="9815"/>
                    <a:pt x="293" y="9359"/>
                  </a:cubicBezTo>
                  <a:cubicBezTo>
                    <a:pt x="902" y="7889"/>
                    <a:pt x="1597" y="6577"/>
                    <a:pt x="2378" y="5416"/>
                  </a:cubicBezTo>
                  <a:cubicBezTo>
                    <a:pt x="3159" y="4255"/>
                    <a:pt x="4003" y="3270"/>
                    <a:pt x="4908" y="2462"/>
                  </a:cubicBezTo>
                  <a:cubicBezTo>
                    <a:pt x="5814" y="1653"/>
                    <a:pt x="6761" y="1039"/>
                    <a:pt x="7749" y="624"/>
                  </a:cubicBezTo>
                  <a:cubicBezTo>
                    <a:pt x="8738" y="205"/>
                    <a:pt x="9753" y="0"/>
                    <a:pt x="10801" y="0"/>
                  </a:cubicBezTo>
                  <a:cubicBezTo>
                    <a:pt x="11855" y="0"/>
                    <a:pt x="12878" y="205"/>
                    <a:pt x="13869" y="624"/>
                  </a:cubicBezTo>
                  <a:cubicBezTo>
                    <a:pt x="14863" y="1039"/>
                    <a:pt x="15805" y="1646"/>
                    <a:pt x="16701" y="2443"/>
                  </a:cubicBezTo>
                  <a:cubicBezTo>
                    <a:pt x="17594" y="3244"/>
                    <a:pt x="18433" y="4222"/>
                    <a:pt x="19216" y="5383"/>
                  </a:cubicBezTo>
                  <a:cubicBezTo>
                    <a:pt x="20002" y="6544"/>
                    <a:pt x="20706" y="7863"/>
                    <a:pt x="21333" y="9359"/>
                  </a:cubicBezTo>
                  <a:moveTo>
                    <a:pt x="10801" y="18906"/>
                  </a:moveTo>
                  <a:cubicBezTo>
                    <a:pt x="11731" y="18906"/>
                    <a:pt x="12624" y="18715"/>
                    <a:pt x="13478" y="18325"/>
                  </a:cubicBezTo>
                  <a:cubicBezTo>
                    <a:pt x="14332" y="17939"/>
                    <a:pt x="15142" y="17399"/>
                    <a:pt x="15908" y="16708"/>
                  </a:cubicBezTo>
                  <a:cubicBezTo>
                    <a:pt x="16674" y="16014"/>
                    <a:pt x="17383" y="15165"/>
                    <a:pt x="18039" y="14155"/>
                  </a:cubicBezTo>
                  <a:cubicBezTo>
                    <a:pt x="18697" y="13148"/>
                    <a:pt x="19282" y="12027"/>
                    <a:pt x="19798" y="10796"/>
                  </a:cubicBezTo>
                  <a:cubicBezTo>
                    <a:pt x="19172" y="9282"/>
                    <a:pt x="18440" y="7955"/>
                    <a:pt x="17601" y="6812"/>
                  </a:cubicBezTo>
                  <a:cubicBezTo>
                    <a:pt x="16762" y="5670"/>
                    <a:pt x="15839" y="4751"/>
                    <a:pt x="14831" y="4060"/>
                  </a:cubicBezTo>
                  <a:cubicBezTo>
                    <a:pt x="15230" y="4751"/>
                    <a:pt x="15538" y="5534"/>
                    <a:pt x="15761" y="6401"/>
                  </a:cubicBezTo>
                  <a:cubicBezTo>
                    <a:pt x="15984" y="7264"/>
                    <a:pt x="16096" y="8205"/>
                    <a:pt x="16096" y="9216"/>
                  </a:cubicBezTo>
                  <a:cubicBezTo>
                    <a:pt x="16096" y="10340"/>
                    <a:pt x="15957" y="11387"/>
                    <a:pt x="15680" y="12361"/>
                  </a:cubicBezTo>
                  <a:cubicBezTo>
                    <a:pt x="15404" y="13339"/>
                    <a:pt x="15017" y="14195"/>
                    <a:pt x="14520" y="14941"/>
                  </a:cubicBezTo>
                  <a:cubicBezTo>
                    <a:pt x="14023" y="15683"/>
                    <a:pt x="13448" y="16271"/>
                    <a:pt x="12793" y="16690"/>
                  </a:cubicBezTo>
                  <a:cubicBezTo>
                    <a:pt x="12137" y="17113"/>
                    <a:pt x="11437" y="17326"/>
                    <a:pt x="10696" y="17326"/>
                  </a:cubicBezTo>
                  <a:cubicBezTo>
                    <a:pt x="9944" y="17326"/>
                    <a:pt x="9247" y="17113"/>
                    <a:pt x="8598" y="16690"/>
                  </a:cubicBezTo>
                  <a:cubicBezTo>
                    <a:pt x="7950" y="16271"/>
                    <a:pt x="7380" y="15683"/>
                    <a:pt x="6883" y="14941"/>
                  </a:cubicBezTo>
                  <a:cubicBezTo>
                    <a:pt x="6386" y="14195"/>
                    <a:pt x="6000" y="13339"/>
                    <a:pt x="5723" y="12361"/>
                  </a:cubicBezTo>
                  <a:cubicBezTo>
                    <a:pt x="5444" y="11387"/>
                    <a:pt x="5307" y="10340"/>
                    <a:pt x="5307" y="9216"/>
                  </a:cubicBezTo>
                  <a:cubicBezTo>
                    <a:pt x="5307" y="8301"/>
                    <a:pt x="5405" y="7426"/>
                    <a:pt x="5606" y="6603"/>
                  </a:cubicBezTo>
                  <a:cubicBezTo>
                    <a:pt x="5804" y="5776"/>
                    <a:pt x="6071" y="5023"/>
                    <a:pt x="6408" y="4339"/>
                  </a:cubicBezTo>
                  <a:cubicBezTo>
                    <a:pt x="5496" y="5034"/>
                    <a:pt x="4644" y="5927"/>
                    <a:pt x="3861" y="7026"/>
                  </a:cubicBezTo>
                  <a:cubicBezTo>
                    <a:pt x="3075" y="8121"/>
                    <a:pt x="2390" y="9381"/>
                    <a:pt x="1803" y="10796"/>
                  </a:cubicBezTo>
                  <a:cubicBezTo>
                    <a:pt x="2319" y="12016"/>
                    <a:pt x="2902" y="13133"/>
                    <a:pt x="3555" y="14147"/>
                  </a:cubicBezTo>
                  <a:cubicBezTo>
                    <a:pt x="4208" y="15165"/>
                    <a:pt x="4918" y="16014"/>
                    <a:pt x="5689" y="16708"/>
                  </a:cubicBezTo>
                  <a:cubicBezTo>
                    <a:pt x="6457" y="17399"/>
                    <a:pt x="7270" y="17940"/>
                    <a:pt x="8124" y="18325"/>
                  </a:cubicBezTo>
                  <a:cubicBezTo>
                    <a:pt x="8980" y="18719"/>
                    <a:pt x="9871" y="18906"/>
                    <a:pt x="10801" y="18906"/>
                  </a:cubicBezTo>
                  <a:moveTo>
                    <a:pt x="10695" y="3953"/>
                  </a:moveTo>
                  <a:cubicBezTo>
                    <a:pt x="10218" y="3953"/>
                    <a:pt x="9763" y="4089"/>
                    <a:pt x="9330" y="4365"/>
                  </a:cubicBezTo>
                  <a:cubicBezTo>
                    <a:pt x="8897" y="4644"/>
                    <a:pt x="8525" y="5015"/>
                    <a:pt x="8217" y="5486"/>
                  </a:cubicBezTo>
                  <a:cubicBezTo>
                    <a:pt x="7908" y="5953"/>
                    <a:pt x="7661" y="6511"/>
                    <a:pt x="7475" y="7165"/>
                  </a:cubicBezTo>
                  <a:cubicBezTo>
                    <a:pt x="7287" y="7816"/>
                    <a:pt x="7191" y="8495"/>
                    <a:pt x="7191" y="9216"/>
                  </a:cubicBezTo>
                  <a:cubicBezTo>
                    <a:pt x="7191" y="9484"/>
                    <a:pt x="7257" y="9715"/>
                    <a:pt x="7385" y="9918"/>
                  </a:cubicBezTo>
                  <a:cubicBezTo>
                    <a:pt x="7514" y="10120"/>
                    <a:pt x="7678" y="10215"/>
                    <a:pt x="7872" y="10215"/>
                  </a:cubicBezTo>
                  <a:cubicBezTo>
                    <a:pt x="8067" y="10215"/>
                    <a:pt x="8226" y="10116"/>
                    <a:pt x="8351" y="9910"/>
                  </a:cubicBezTo>
                  <a:cubicBezTo>
                    <a:pt x="8478" y="9701"/>
                    <a:pt x="8540" y="9473"/>
                    <a:pt x="8540" y="9216"/>
                  </a:cubicBezTo>
                  <a:cubicBezTo>
                    <a:pt x="8540" y="8301"/>
                    <a:pt x="8750" y="7533"/>
                    <a:pt x="9166" y="6912"/>
                  </a:cubicBezTo>
                  <a:cubicBezTo>
                    <a:pt x="9585" y="6287"/>
                    <a:pt x="10094" y="5978"/>
                    <a:pt x="10695" y="5978"/>
                  </a:cubicBezTo>
                  <a:cubicBezTo>
                    <a:pt x="10891" y="5978"/>
                    <a:pt x="11053" y="5872"/>
                    <a:pt x="11182" y="5670"/>
                  </a:cubicBezTo>
                  <a:cubicBezTo>
                    <a:pt x="11310" y="5464"/>
                    <a:pt x="11376" y="5229"/>
                    <a:pt x="11376" y="4957"/>
                  </a:cubicBezTo>
                  <a:cubicBezTo>
                    <a:pt x="11376" y="4663"/>
                    <a:pt x="11310" y="4424"/>
                    <a:pt x="11182" y="4233"/>
                  </a:cubicBezTo>
                  <a:cubicBezTo>
                    <a:pt x="11053" y="4045"/>
                    <a:pt x="10891" y="3953"/>
                    <a:pt x="10695" y="3953"/>
                  </a:cubicBezTo>
                </a:path>
              </a:pathLst>
            </a:custGeom>
            <a:solidFill>
              <a:schemeClr val="accent1"/>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5" name="Group 84"/>
          <p:cNvGrpSpPr/>
          <p:nvPr/>
        </p:nvGrpSpPr>
        <p:grpSpPr>
          <a:xfrm>
            <a:off x="10097705" y="1702288"/>
            <a:ext cx="1215136" cy="2209157"/>
            <a:chOff x="4684712" y="4402042"/>
            <a:chExt cx="1327095" cy="2412072"/>
          </a:xfrm>
        </p:grpSpPr>
        <p:sp>
          <p:nvSpPr>
            <p:cNvPr id="51" name="Freeform 10"/>
            <p:cNvSpPr>
              <a:spLocks noEditPoints="1"/>
            </p:cNvSpPr>
            <p:nvPr/>
          </p:nvSpPr>
          <p:spPr bwMode="auto">
            <a:xfrm>
              <a:off x="4684712" y="4402042"/>
              <a:ext cx="1327095" cy="2412072"/>
            </a:xfrm>
            <a:custGeom>
              <a:avLst/>
              <a:gdLst>
                <a:gd name="T0" fmla="*/ 0 w 1725"/>
                <a:gd name="T1" fmla="*/ 728 h 3136"/>
                <a:gd name="T2" fmla="*/ 654 w 1725"/>
                <a:gd name="T3" fmla="*/ 1382 h 3136"/>
                <a:gd name="T4" fmla="*/ 1577 w 1725"/>
                <a:gd name="T5" fmla="*/ 1789 h 3136"/>
                <a:gd name="T6" fmla="*/ 1669 w 1725"/>
                <a:gd name="T7" fmla="*/ 3119 h 3136"/>
                <a:gd name="T8" fmla="*/ 1666 w 1725"/>
                <a:gd name="T9" fmla="*/ 1513 h 3136"/>
                <a:gd name="T10" fmla="*/ 654 w 1725"/>
                <a:gd name="T11" fmla="*/ 73 h 3136"/>
                <a:gd name="T12" fmla="*/ 0 w 1725"/>
                <a:gd name="T13" fmla="*/ 728 h 3136"/>
                <a:gd name="T14" fmla="*/ 119 w 1725"/>
                <a:gd name="T15" fmla="*/ 727 h 3136"/>
                <a:gd name="T16" fmla="*/ 858 w 1725"/>
                <a:gd name="T17" fmla="*/ 232 h 3136"/>
                <a:gd name="T18" fmla="*/ 858 w 1725"/>
                <a:gd name="T19" fmla="*/ 232 h 3136"/>
                <a:gd name="T20" fmla="*/ 1517 w 1725"/>
                <a:gd name="T21" fmla="*/ 1260 h 3136"/>
                <a:gd name="T22" fmla="*/ 1327 w 1725"/>
                <a:gd name="T23" fmla="*/ 1365 h 3136"/>
                <a:gd name="T24" fmla="*/ 654 w 1725"/>
                <a:gd name="T25" fmla="*/ 1263 h 3136"/>
                <a:gd name="T26" fmla="*/ 119 w 1725"/>
                <a:gd name="T27" fmla="*/ 727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5" h="3136">
                  <a:moveTo>
                    <a:pt x="0" y="728"/>
                  </a:moveTo>
                  <a:cubicBezTo>
                    <a:pt x="0" y="1089"/>
                    <a:pt x="293" y="1382"/>
                    <a:pt x="654" y="1382"/>
                  </a:cubicBezTo>
                  <a:cubicBezTo>
                    <a:pt x="654" y="1382"/>
                    <a:pt x="1471" y="1368"/>
                    <a:pt x="1577" y="1789"/>
                  </a:cubicBezTo>
                  <a:cubicBezTo>
                    <a:pt x="1650" y="2081"/>
                    <a:pt x="1614" y="3136"/>
                    <a:pt x="1669" y="3119"/>
                  </a:cubicBezTo>
                  <a:cubicBezTo>
                    <a:pt x="1725" y="3102"/>
                    <a:pt x="1666" y="1513"/>
                    <a:pt x="1666" y="1513"/>
                  </a:cubicBezTo>
                  <a:cubicBezTo>
                    <a:pt x="1666" y="0"/>
                    <a:pt x="654" y="73"/>
                    <a:pt x="654" y="73"/>
                  </a:cubicBezTo>
                  <a:cubicBezTo>
                    <a:pt x="293" y="73"/>
                    <a:pt x="0" y="366"/>
                    <a:pt x="0" y="728"/>
                  </a:cubicBezTo>
                  <a:close/>
                  <a:moveTo>
                    <a:pt x="119" y="727"/>
                  </a:moveTo>
                  <a:cubicBezTo>
                    <a:pt x="119" y="431"/>
                    <a:pt x="464" y="101"/>
                    <a:pt x="858" y="232"/>
                  </a:cubicBezTo>
                  <a:cubicBezTo>
                    <a:pt x="858" y="232"/>
                    <a:pt x="858" y="232"/>
                    <a:pt x="858" y="232"/>
                  </a:cubicBezTo>
                  <a:cubicBezTo>
                    <a:pt x="1302" y="379"/>
                    <a:pt x="1461" y="872"/>
                    <a:pt x="1517" y="1260"/>
                  </a:cubicBezTo>
                  <a:cubicBezTo>
                    <a:pt x="1530" y="1352"/>
                    <a:pt x="1487" y="1434"/>
                    <a:pt x="1327" y="1365"/>
                  </a:cubicBezTo>
                  <a:cubicBezTo>
                    <a:pt x="1190" y="1306"/>
                    <a:pt x="976" y="1254"/>
                    <a:pt x="654" y="1263"/>
                  </a:cubicBezTo>
                  <a:cubicBezTo>
                    <a:pt x="358" y="1263"/>
                    <a:pt x="119" y="1023"/>
                    <a:pt x="119" y="727"/>
                  </a:cubicBezTo>
                  <a:close/>
                </a:path>
              </a:pathLst>
            </a:custGeom>
            <a:solidFill>
              <a:schemeClr val="accent2"/>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0" name="AutoShape 38"/>
            <p:cNvSpPr>
              <a:spLocks/>
            </p:cNvSpPr>
            <p:nvPr/>
          </p:nvSpPr>
          <p:spPr bwMode="auto">
            <a:xfrm>
              <a:off x="5076199" y="4805525"/>
              <a:ext cx="345669" cy="3470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872" y="2850"/>
                  </a:moveTo>
                  <a:cubicBezTo>
                    <a:pt x="18363" y="3806"/>
                    <a:pt x="19524" y="5033"/>
                    <a:pt x="20354" y="6530"/>
                  </a:cubicBezTo>
                  <a:cubicBezTo>
                    <a:pt x="21184" y="8031"/>
                    <a:pt x="21599" y="9635"/>
                    <a:pt x="21599" y="11342"/>
                  </a:cubicBezTo>
                  <a:cubicBezTo>
                    <a:pt x="21599" y="12759"/>
                    <a:pt x="21318" y="14087"/>
                    <a:pt x="20754" y="15328"/>
                  </a:cubicBezTo>
                  <a:cubicBezTo>
                    <a:pt x="20184" y="16569"/>
                    <a:pt x="19415" y="17654"/>
                    <a:pt x="18433" y="18587"/>
                  </a:cubicBezTo>
                  <a:cubicBezTo>
                    <a:pt x="17451" y="19520"/>
                    <a:pt x="16300" y="20255"/>
                    <a:pt x="14984" y="20793"/>
                  </a:cubicBezTo>
                  <a:cubicBezTo>
                    <a:pt x="13669" y="21332"/>
                    <a:pt x="12269" y="21599"/>
                    <a:pt x="10775" y="21599"/>
                  </a:cubicBezTo>
                  <a:cubicBezTo>
                    <a:pt x="9287" y="21599"/>
                    <a:pt x="7890" y="21332"/>
                    <a:pt x="6584" y="20793"/>
                  </a:cubicBezTo>
                  <a:cubicBezTo>
                    <a:pt x="5278" y="20255"/>
                    <a:pt x="4136" y="19520"/>
                    <a:pt x="3160" y="18587"/>
                  </a:cubicBezTo>
                  <a:cubicBezTo>
                    <a:pt x="2184" y="17654"/>
                    <a:pt x="1412" y="16569"/>
                    <a:pt x="845" y="15328"/>
                  </a:cubicBezTo>
                  <a:cubicBezTo>
                    <a:pt x="278" y="14087"/>
                    <a:pt x="0" y="12759"/>
                    <a:pt x="0" y="11342"/>
                  </a:cubicBezTo>
                  <a:cubicBezTo>
                    <a:pt x="0" y="9635"/>
                    <a:pt x="415" y="8031"/>
                    <a:pt x="1245" y="6530"/>
                  </a:cubicBezTo>
                  <a:cubicBezTo>
                    <a:pt x="2075" y="5033"/>
                    <a:pt x="3236" y="3806"/>
                    <a:pt x="4724" y="2850"/>
                  </a:cubicBezTo>
                  <a:cubicBezTo>
                    <a:pt x="4839" y="2761"/>
                    <a:pt x="4975" y="2732"/>
                    <a:pt x="5130" y="2770"/>
                  </a:cubicBezTo>
                  <a:cubicBezTo>
                    <a:pt x="5306" y="2804"/>
                    <a:pt x="5430" y="2879"/>
                    <a:pt x="5493" y="2989"/>
                  </a:cubicBezTo>
                  <a:lnTo>
                    <a:pt x="6800" y="4797"/>
                  </a:lnTo>
                  <a:cubicBezTo>
                    <a:pt x="6896" y="4906"/>
                    <a:pt x="6927" y="5033"/>
                    <a:pt x="6887" y="5174"/>
                  </a:cubicBezTo>
                  <a:cubicBezTo>
                    <a:pt x="6848" y="5318"/>
                    <a:pt x="6769" y="5436"/>
                    <a:pt x="6654" y="5525"/>
                  </a:cubicBezTo>
                  <a:cubicBezTo>
                    <a:pt x="5630" y="6185"/>
                    <a:pt x="4833" y="7026"/>
                    <a:pt x="4269" y="8042"/>
                  </a:cubicBezTo>
                  <a:cubicBezTo>
                    <a:pt x="3703" y="9056"/>
                    <a:pt x="3421" y="10156"/>
                    <a:pt x="3421" y="11342"/>
                  </a:cubicBezTo>
                  <a:cubicBezTo>
                    <a:pt x="3421" y="12298"/>
                    <a:pt x="3612" y="13208"/>
                    <a:pt x="3993" y="14066"/>
                  </a:cubicBezTo>
                  <a:cubicBezTo>
                    <a:pt x="4375" y="14925"/>
                    <a:pt x="4900" y="15667"/>
                    <a:pt x="5569" y="16298"/>
                  </a:cubicBezTo>
                  <a:cubicBezTo>
                    <a:pt x="6236" y="16929"/>
                    <a:pt x="7021" y="17430"/>
                    <a:pt x="7918" y="17796"/>
                  </a:cubicBezTo>
                  <a:cubicBezTo>
                    <a:pt x="8815" y="18161"/>
                    <a:pt x="9769" y="18346"/>
                    <a:pt x="10772" y="18346"/>
                  </a:cubicBezTo>
                  <a:cubicBezTo>
                    <a:pt x="11778" y="18346"/>
                    <a:pt x="12733" y="18161"/>
                    <a:pt x="13639" y="17796"/>
                  </a:cubicBezTo>
                  <a:cubicBezTo>
                    <a:pt x="14542" y="17430"/>
                    <a:pt x="15333" y="16929"/>
                    <a:pt x="16009" y="16298"/>
                  </a:cubicBezTo>
                  <a:cubicBezTo>
                    <a:pt x="16684" y="15668"/>
                    <a:pt x="17215" y="14927"/>
                    <a:pt x="17596" y="14075"/>
                  </a:cubicBezTo>
                  <a:cubicBezTo>
                    <a:pt x="17978" y="13220"/>
                    <a:pt x="18169" y="12307"/>
                    <a:pt x="18169" y="11342"/>
                  </a:cubicBezTo>
                  <a:cubicBezTo>
                    <a:pt x="18169" y="10156"/>
                    <a:pt x="17881" y="9056"/>
                    <a:pt x="17312" y="8042"/>
                  </a:cubicBezTo>
                  <a:cubicBezTo>
                    <a:pt x="16742" y="7023"/>
                    <a:pt x="15951" y="6185"/>
                    <a:pt x="14933" y="5525"/>
                  </a:cubicBezTo>
                  <a:cubicBezTo>
                    <a:pt x="14800" y="5436"/>
                    <a:pt x="14721" y="5324"/>
                    <a:pt x="14703" y="5197"/>
                  </a:cubicBezTo>
                  <a:cubicBezTo>
                    <a:pt x="14663" y="5050"/>
                    <a:pt x="14693" y="4915"/>
                    <a:pt x="14787" y="4797"/>
                  </a:cubicBezTo>
                  <a:lnTo>
                    <a:pt x="16066" y="2989"/>
                  </a:lnTo>
                  <a:cubicBezTo>
                    <a:pt x="16160" y="2879"/>
                    <a:pt x="16284" y="2810"/>
                    <a:pt x="16436" y="2784"/>
                  </a:cubicBezTo>
                  <a:cubicBezTo>
                    <a:pt x="16593" y="2755"/>
                    <a:pt x="16739" y="2778"/>
                    <a:pt x="16872" y="2850"/>
                  </a:cubicBezTo>
                  <a:moveTo>
                    <a:pt x="9663" y="10778"/>
                  </a:moveTo>
                  <a:cubicBezTo>
                    <a:pt x="9509" y="10778"/>
                    <a:pt x="9375" y="10726"/>
                    <a:pt x="9263" y="10625"/>
                  </a:cubicBezTo>
                  <a:cubicBezTo>
                    <a:pt x="9154" y="10524"/>
                    <a:pt x="9096" y="10398"/>
                    <a:pt x="9096" y="10239"/>
                  </a:cubicBezTo>
                  <a:lnTo>
                    <a:pt x="9096" y="535"/>
                  </a:lnTo>
                  <a:cubicBezTo>
                    <a:pt x="9096" y="388"/>
                    <a:pt x="9151" y="264"/>
                    <a:pt x="9257" y="158"/>
                  </a:cubicBezTo>
                  <a:cubicBezTo>
                    <a:pt x="9363" y="48"/>
                    <a:pt x="9496" y="0"/>
                    <a:pt x="9663" y="0"/>
                  </a:cubicBezTo>
                  <a:lnTo>
                    <a:pt x="11942" y="0"/>
                  </a:lnTo>
                  <a:cubicBezTo>
                    <a:pt x="12096" y="0"/>
                    <a:pt x="12230" y="48"/>
                    <a:pt x="12339" y="158"/>
                  </a:cubicBezTo>
                  <a:cubicBezTo>
                    <a:pt x="12451" y="264"/>
                    <a:pt x="12509" y="388"/>
                    <a:pt x="12509" y="535"/>
                  </a:cubicBezTo>
                  <a:lnTo>
                    <a:pt x="12509" y="10239"/>
                  </a:lnTo>
                  <a:cubicBezTo>
                    <a:pt x="12509" y="10386"/>
                    <a:pt x="12454" y="10513"/>
                    <a:pt x="12348" y="10620"/>
                  </a:cubicBezTo>
                  <a:cubicBezTo>
                    <a:pt x="12242" y="10723"/>
                    <a:pt x="12106" y="10778"/>
                    <a:pt x="11942" y="10778"/>
                  </a:cubicBezTo>
                  <a:lnTo>
                    <a:pt x="9663" y="10778"/>
                  </a:lnTo>
                  <a:close/>
                </a:path>
              </a:pathLst>
            </a:custGeom>
            <a:solidFill>
              <a:schemeClr val="accent2"/>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7" name="Group 86"/>
          <p:cNvGrpSpPr/>
          <p:nvPr/>
        </p:nvGrpSpPr>
        <p:grpSpPr>
          <a:xfrm>
            <a:off x="11555254" y="2723710"/>
            <a:ext cx="1017283" cy="1164487"/>
            <a:chOff x="6276556" y="5517283"/>
            <a:chExt cx="1111011" cy="1271447"/>
          </a:xfrm>
        </p:grpSpPr>
        <p:sp>
          <p:nvSpPr>
            <p:cNvPr id="50" name="Freeform 8"/>
            <p:cNvSpPr>
              <a:spLocks noEditPoints="1"/>
            </p:cNvSpPr>
            <p:nvPr/>
          </p:nvSpPr>
          <p:spPr bwMode="auto">
            <a:xfrm>
              <a:off x="6276556" y="5517283"/>
              <a:ext cx="1111011" cy="1271447"/>
            </a:xfrm>
            <a:custGeom>
              <a:avLst/>
              <a:gdLst>
                <a:gd name="T0" fmla="*/ 790 w 1444"/>
                <a:gd name="T1" fmla="*/ 20 h 1653"/>
                <a:gd name="T2" fmla="*/ 172 w 1444"/>
                <a:gd name="T3" fmla="*/ 389 h 1653"/>
                <a:gd name="T4" fmla="*/ 58 w 1444"/>
                <a:gd name="T5" fmla="*/ 1653 h 1653"/>
                <a:gd name="T6" fmla="*/ 136 w 1444"/>
                <a:gd name="T7" fmla="*/ 1463 h 1653"/>
                <a:gd name="T8" fmla="*/ 783 w 1444"/>
                <a:gd name="T9" fmla="*/ 1329 h 1653"/>
                <a:gd name="T10" fmla="*/ 1444 w 1444"/>
                <a:gd name="T11" fmla="*/ 675 h 1653"/>
                <a:gd name="T12" fmla="*/ 790 w 1444"/>
                <a:gd name="T13" fmla="*/ 20 h 1653"/>
                <a:gd name="T14" fmla="*/ 792 w 1444"/>
                <a:gd name="T15" fmla="*/ 1206 h 1653"/>
                <a:gd name="T16" fmla="*/ 324 w 1444"/>
                <a:gd name="T17" fmla="*/ 1248 h 1653"/>
                <a:gd name="T18" fmla="*/ 170 w 1444"/>
                <a:gd name="T19" fmla="*/ 1129 h 1653"/>
                <a:gd name="T20" fmla="*/ 337 w 1444"/>
                <a:gd name="T21" fmla="*/ 389 h 1653"/>
                <a:gd name="T22" fmla="*/ 792 w 1444"/>
                <a:gd name="T23" fmla="*/ 135 h 1653"/>
                <a:gd name="T24" fmla="*/ 1328 w 1444"/>
                <a:gd name="T25" fmla="*/ 671 h 1653"/>
                <a:gd name="T26" fmla="*/ 792 w 1444"/>
                <a:gd name="T27" fmla="*/ 1206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4" h="1653">
                  <a:moveTo>
                    <a:pt x="790" y="20"/>
                  </a:moveTo>
                  <a:cubicBezTo>
                    <a:pt x="453" y="39"/>
                    <a:pt x="262" y="224"/>
                    <a:pt x="172" y="389"/>
                  </a:cubicBezTo>
                  <a:cubicBezTo>
                    <a:pt x="0" y="703"/>
                    <a:pt x="0" y="1653"/>
                    <a:pt x="58" y="1653"/>
                  </a:cubicBezTo>
                  <a:cubicBezTo>
                    <a:pt x="99" y="1653"/>
                    <a:pt x="57" y="1579"/>
                    <a:pt x="136" y="1463"/>
                  </a:cubicBezTo>
                  <a:cubicBezTo>
                    <a:pt x="221" y="1338"/>
                    <a:pt x="783" y="1329"/>
                    <a:pt x="783" y="1329"/>
                  </a:cubicBezTo>
                  <a:cubicBezTo>
                    <a:pt x="1151" y="1329"/>
                    <a:pt x="1444" y="1036"/>
                    <a:pt x="1444" y="675"/>
                  </a:cubicBezTo>
                  <a:cubicBezTo>
                    <a:pt x="1444" y="313"/>
                    <a:pt x="1151" y="0"/>
                    <a:pt x="790" y="20"/>
                  </a:cubicBezTo>
                  <a:close/>
                  <a:moveTo>
                    <a:pt x="792" y="1206"/>
                  </a:moveTo>
                  <a:cubicBezTo>
                    <a:pt x="582" y="1199"/>
                    <a:pt x="427" y="1223"/>
                    <a:pt x="324" y="1248"/>
                  </a:cubicBezTo>
                  <a:cubicBezTo>
                    <a:pt x="222" y="1273"/>
                    <a:pt x="170" y="1254"/>
                    <a:pt x="170" y="1129"/>
                  </a:cubicBezTo>
                  <a:cubicBezTo>
                    <a:pt x="170" y="923"/>
                    <a:pt x="204" y="603"/>
                    <a:pt x="337" y="389"/>
                  </a:cubicBezTo>
                  <a:cubicBezTo>
                    <a:pt x="432" y="237"/>
                    <a:pt x="600" y="135"/>
                    <a:pt x="792" y="135"/>
                  </a:cubicBezTo>
                  <a:cubicBezTo>
                    <a:pt x="1088" y="135"/>
                    <a:pt x="1328" y="375"/>
                    <a:pt x="1328" y="671"/>
                  </a:cubicBezTo>
                  <a:cubicBezTo>
                    <a:pt x="1328" y="966"/>
                    <a:pt x="1088" y="1206"/>
                    <a:pt x="792" y="1206"/>
                  </a:cubicBezTo>
                  <a:close/>
                </a:path>
              </a:pathLst>
            </a:custGeom>
            <a:solidFill>
              <a:schemeClr val="accent5"/>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1" name="AutoShape 66"/>
            <p:cNvSpPr>
              <a:spLocks/>
            </p:cNvSpPr>
            <p:nvPr/>
          </p:nvSpPr>
          <p:spPr bwMode="auto">
            <a:xfrm>
              <a:off x="6728635" y="5874499"/>
              <a:ext cx="314696" cy="314696"/>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17537" y="12697"/>
                  </a:moveTo>
                  <a:lnTo>
                    <a:pt x="19798" y="9997"/>
                  </a:lnTo>
                  <a:lnTo>
                    <a:pt x="19798" y="17284"/>
                  </a:lnTo>
                  <a:cubicBezTo>
                    <a:pt x="19798" y="17874"/>
                    <a:pt x="19700" y="18429"/>
                    <a:pt x="19505" y="18949"/>
                  </a:cubicBezTo>
                  <a:cubicBezTo>
                    <a:pt x="19309" y="19469"/>
                    <a:pt x="19049" y="19928"/>
                    <a:pt x="18721" y="20321"/>
                  </a:cubicBezTo>
                  <a:cubicBezTo>
                    <a:pt x="18394" y="20715"/>
                    <a:pt x="18014" y="21027"/>
                    <a:pt x="17583" y="21256"/>
                  </a:cubicBezTo>
                  <a:cubicBezTo>
                    <a:pt x="17153" y="21485"/>
                    <a:pt x="16690" y="21599"/>
                    <a:pt x="16188" y="21599"/>
                  </a:cubicBezTo>
                  <a:lnTo>
                    <a:pt x="3595" y="21599"/>
                  </a:lnTo>
                  <a:cubicBezTo>
                    <a:pt x="3103" y="21599"/>
                    <a:pt x="2635" y="21485"/>
                    <a:pt x="2195" y="21256"/>
                  </a:cubicBezTo>
                  <a:cubicBezTo>
                    <a:pt x="1754" y="21027"/>
                    <a:pt x="1372" y="20715"/>
                    <a:pt x="1052" y="20321"/>
                  </a:cubicBezTo>
                  <a:cubicBezTo>
                    <a:pt x="734" y="19928"/>
                    <a:pt x="477" y="19469"/>
                    <a:pt x="286" y="18949"/>
                  </a:cubicBezTo>
                  <a:cubicBezTo>
                    <a:pt x="95" y="18429"/>
                    <a:pt x="0" y="17874"/>
                    <a:pt x="0" y="17284"/>
                  </a:cubicBezTo>
                  <a:lnTo>
                    <a:pt x="0" y="4315"/>
                  </a:lnTo>
                  <a:cubicBezTo>
                    <a:pt x="0" y="3722"/>
                    <a:pt x="95" y="3164"/>
                    <a:pt x="286" y="2632"/>
                  </a:cubicBezTo>
                  <a:cubicBezTo>
                    <a:pt x="477" y="2106"/>
                    <a:pt x="734" y="1645"/>
                    <a:pt x="1052" y="1263"/>
                  </a:cubicBezTo>
                  <a:cubicBezTo>
                    <a:pt x="1372" y="878"/>
                    <a:pt x="1754" y="572"/>
                    <a:pt x="2195" y="343"/>
                  </a:cubicBezTo>
                  <a:cubicBezTo>
                    <a:pt x="2635" y="114"/>
                    <a:pt x="3103" y="0"/>
                    <a:pt x="3595" y="0"/>
                  </a:cubicBezTo>
                  <a:lnTo>
                    <a:pt x="16188" y="0"/>
                  </a:lnTo>
                  <a:cubicBezTo>
                    <a:pt x="16401" y="0"/>
                    <a:pt x="16605" y="26"/>
                    <a:pt x="16798" y="82"/>
                  </a:cubicBezTo>
                  <a:lnTo>
                    <a:pt x="14608" y="2714"/>
                  </a:lnTo>
                  <a:lnTo>
                    <a:pt x="3595" y="2714"/>
                  </a:lnTo>
                  <a:cubicBezTo>
                    <a:pt x="3228" y="2714"/>
                    <a:pt x="2914" y="2867"/>
                    <a:pt x="2652" y="3184"/>
                  </a:cubicBezTo>
                  <a:cubicBezTo>
                    <a:pt x="2391" y="3496"/>
                    <a:pt x="2261" y="3875"/>
                    <a:pt x="2261" y="4315"/>
                  </a:cubicBezTo>
                  <a:lnTo>
                    <a:pt x="2261" y="17284"/>
                  </a:lnTo>
                  <a:cubicBezTo>
                    <a:pt x="2261" y="17724"/>
                    <a:pt x="2391" y="18101"/>
                    <a:pt x="2652" y="18412"/>
                  </a:cubicBezTo>
                  <a:cubicBezTo>
                    <a:pt x="2914" y="18729"/>
                    <a:pt x="3228" y="18888"/>
                    <a:pt x="3595" y="18888"/>
                  </a:cubicBezTo>
                  <a:lnTo>
                    <a:pt x="16188" y="18888"/>
                  </a:lnTo>
                  <a:cubicBezTo>
                    <a:pt x="16556" y="18888"/>
                    <a:pt x="16874" y="18729"/>
                    <a:pt x="17138" y="18412"/>
                  </a:cubicBezTo>
                  <a:cubicBezTo>
                    <a:pt x="17405" y="18101"/>
                    <a:pt x="17537" y="17724"/>
                    <a:pt x="17537" y="17284"/>
                  </a:cubicBezTo>
                  <a:lnTo>
                    <a:pt x="17537" y="12697"/>
                  </a:lnTo>
                  <a:close/>
                  <a:moveTo>
                    <a:pt x="21333" y="2796"/>
                  </a:moveTo>
                  <a:cubicBezTo>
                    <a:pt x="21514" y="3011"/>
                    <a:pt x="21599" y="3272"/>
                    <a:pt x="21597" y="3578"/>
                  </a:cubicBezTo>
                  <a:cubicBezTo>
                    <a:pt x="21592" y="3881"/>
                    <a:pt x="21504" y="4136"/>
                    <a:pt x="21333" y="4342"/>
                  </a:cubicBezTo>
                  <a:lnTo>
                    <a:pt x="13005" y="14346"/>
                  </a:lnTo>
                  <a:lnTo>
                    <a:pt x="11854" y="15721"/>
                  </a:lnTo>
                  <a:cubicBezTo>
                    <a:pt x="11676" y="15938"/>
                    <a:pt x="11458" y="16044"/>
                    <a:pt x="11206" y="16044"/>
                  </a:cubicBezTo>
                  <a:cubicBezTo>
                    <a:pt x="10951" y="16044"/>
                    <a:pt x="10733" y="15938"/>
                    <a:pt x="10555" y="15721"/>
                  </a:cubicBezTo>
                  <a:lnTo>
                    <a:pt x="9383" y="14346"/>
                  </a:lnTo>
                  <a:lnTo>
                    <a:pt x="4779" y="8787"/>
                  </a:lnTo>
                  <a:cubicBezTo>
                    <a:pt x="4600" y="8573"/>
                    <a:pt x="4507" y="8314"/>
                    <a:pt x="4507" y="8006"/>
                  </a:cubicBezTo>
                  <a:cubicBezTo>
                    <a:pt x="4507" y="7703"/>
                    <a:pt x="4600" y="7441"/>
                    <a:pt x="4779" y="7227"/>
                  </a:cubicBezTo>
                  <a:lnTo>
                    <a:pt x="5927" y="5846"/>
                  </a:lnTo>
                  <a:cubicBezTo>
                    <a:pt x="6106" y="5635"/>
                    <a:pt x="6323" y="5526"/>
                    <a:pt x="6578" y="5526"/>
                  </a:cubicBezTo>
                  <a:cubicBezTo>
                    <a:pt x="6830" y="5526"/>
                    <a:pt x="7043" y="5634"/>
                    <a:pt x="7214" y="5846"/>
                  </a:cubicBezTo>
                  <a:lnTo>
                    <a:pt x="11198" y="10632"/>
                  </a:lnTo>
                  <a:lnTo>
                    <a:pt x="18861" y="1404"/>
                  </a:lnTo>
                  <a:cubicBezTo>
                    <a:pt x="19040" y="1186"/>
                    <a:pt x="19262" y="1084"/>
                    <a:pt x="19524" y="1087"/>
                  </a:cubicBezTo>
                  <a:cubicBezTo>
                    <a:pt x="19786" y="1092"/>
                    <a:pt x="20001" y="1198"/>
                    <a:pt x="20173" y="1404"/>
                  </a:cubicBezTo>
                  <a:lnTo>
                    <a:pt x="21333" y="2796"/>
                  </a:lnTo>
                  <a:close/>
                </a:path>
              </a:pathLst>
            </a:custGeom>
            <a:solidFill>
              <a:schemeClr val="accent5"/>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8" name="Group 87"/>
          <p:cNvGrpSpPr/>
          <p:nvPr/>
        </p:nvGrpSpPr>
        <p:grpSpPr>
          <a:xfrm>
            <a:off x="11497746" y="1698115"/>
            <a:ext cx="1215733" cy="2209157"/>
            <a:chOff x="6213749" y="4397485"/>
            <a:chExt cx="1327746" cy="2412072"/>
          </a:xfrm>
        </p:grpSpPr>
        <p:sp>
          <p:nvSpPr>
            <p:cNvPr id="49" name="Freeform 7"/>
            <p:cNvSpPr>
              <a:spLocks noEditPoints="1"/>
            </p:cNvSpPr>
            <p:nvPr/>
          </p:nvSpPr>
          <p:spPr bwMode="auto">
            <a:xfrm>
              <a:off x="6213749" y="4397485"/>
              <a:ext cx="1327746" cy="2412072"/>
            </a:xfrm>
            <a:custGeom>
              <a:avLst/>
              <a:gdLst>
                <a:gd name="T0" fmla="*/ 1072 w 1726"/>
                <a:gd name="T1" fmla="*/ 73 h 3136"/>
                <a:gd name="T2" fmla="*/ 60 w 1726"/>
                <a:gd name="T3" fmla="*/ 1513 h 3136"/>
                <a:gd name="T4" fmla="*/ 57 w 1726"/>
                <a:gd name="T5" fmla="*/ 3119 h 3136"/>
                <a:gd name="T6" fmla="*/ 149 w 1726"/>
                <a:gd name="T7" fmla="*/ 1789 h 3136"/>
                <a:gd name="T8" fmla="*/ 1072 w 1726"/>
                <a:gd name="T9" fmla="*/ 1382 h 3136"/>
                <a:gd name="T10" fmla="*/ 1726 w 1726"/>
                <a:gd name="T11" fmla="*/ 728 h 3136"/>
                <a:gd name="T12" fmla="*/ 1072 w 1726"/>
                <a:gd name="T13" fmla="*/ 73 h 3136"/>
                <a:gd name="T14" fmla="*/ 1072 w 1726"/>
                <a:gd name="T15" fmla="*/ 1263 h 3136"/>
                <a:gd name="T16" fmla="*/ 399 w 1726"/>
                <a:gd name="T17" fmla="*/ 1365 h 3136"/>
                <a:gd name="T18" fmla="*/ 209 w 1726"/>
                <a:gd name="T19" fmla="*/ 1260 h 3136"/>
                <a:gd name="T20" fmla="*/ 867 w 1726"/>
                <a:gd name="T21" fmla="*/ 232 h 3136"/>
                <a:gd name="T22" fmla="*/ 867 w 1726"/>
                <a:gd name="T23" fmla="*/ 232 h 3136"/>
                <a:gd name="T24" fmla="*/ 1607 w 1726"/>
                <a:gd name="T25" fmla="*/ 727 h 3136"/>
                <a:gd name="T26" fmla="*/ 1072 w 1726"/>
                <a:gd name="T27" fmla="*/ 1263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6" h="3136">
                  <a:moveTo>
                    <a:pt x="1072" y="73"/>
                  </a:moveTo>
                  <a:cubicBezTo>
                    <a:pt x="1072" y="73"/>
                    <a:pt x="60" y="0"/>
                    <a:pt x="60" y="1513"/>
                  </a:cubicBezTo>
                  <a:cubicBezTo>
                    <a:pt x="60" y="1513"/>
                    <a:pt x="0" y="3102"/>
                    <a:pt x="57" y="3119"/>
                  </a:cubicBezTo>
                  <a:cubicBezTo>
                    <a:pt x="111" y="3136"/>
                    <a:pt x="75" y="2081"/>
                    <a:pt x="149" y="1789"/>
                  </a:cubicBezTo>
                  <a:cubicBezTo>
                    <a:pt x="255" y="1368"/>
                    <a:pt x="1072" y="1382"/>
                    <a:pt x="1072" y="1382"/>
                  </a:cubicBezTo>
                  <a:cubicBezTo>
                    <a:pt x="1433" y="1382"/>
                    <a:pt x="1726" y="1089"/>
                    <a:pt x="1726" y="728"/>
                  </a:cubicBezTo>
                  <a:cubicBezTo>
                    <a:pt x="1726" y="366"/>
                    <a:pt x="1433" y="73"/>
                    <a:pt x="1072" y="73"/>
                  </a:cubicBezTo>
                  <a:close/>
                  <a:moveTo>
                    <a:pt x="1072" y="1263"/>
                  </a:moveTo>
                  <a:cubicBezTo>
                    <a:pt x="750" y="1254"/>
                    <a:pt x="536" y="1306"/>
                    <a:pt x="399" y="1365"/>
                  </a:cubicBezTo>
                  <a:cubicBezTo>
                    <a:pt x="239" y="1434"/>
                    <a:pt x="196" y="1352"/>
                    <a:pt x="209" y="1260"/>
                  </a:cubicBezTo>
                  <a:cubicBezTo>
                    <a:pt x="265" y="872"/>
                    <a:pt x="424" y="379"/>
                    <a:pt x="867" y="232"/>
                  </a:cubicBezTo>
                  <a:cubicBezTo>
                    <a:pt x="867" y="232"/>
                    <a:pt x="867" y="232"/>
                    <a:pt x="867" y="232"/>
                  </a:cubicBezTo>
                  <a:cubicBezTo>
                    <a:pt x="1262" y="101"/>
                    <a:pt x="1607" y="431"/>
                    <a:pt x="1607" y="727"/>
                  </a:cubicBezTo>
                  <a:cubicBezTo>
                    <a:pt x="1607" y="1023"/>
                    <a:pt x="1367" y="1263"/>
                    <a:pt x="1072" y="1263"/>
                  </a:cubicBezTo>
                  <a:close/>
                </a:path>
              </a:pathLst>
            </a:custGeom>
            <a:solidFill>
              <a:schemeClr val="accent3"/>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2" name="AutoShape 122"/>
            <p:cNvSpPr>
              <a:spLocks/>
            </p:cNvSpPr>
            <p:nvPr/>
          </p:nvSpPr>
          <p:spPr bwMode="auto">
            <a:xfrm>
              <a:off x="6799530" y="4793980"/>
              <a:ext cx="315505" cy="3470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4921"/>
                  </a:moveTo>
                  <a:lnTo>
                    <a:pt x="21599" y="5871"/>
                  </a:lnTo>
                  <a:cubicBezTo>
                    <a:pt x="21192" y="6052"/>
                    <a:pt x="20518" y="6202"/>
                    <a:pt x="19564" y="6320"/>
                  </a:cubicBezTo>
                  <a:cubicBezTo>
                    <a:pt x="18617" y="6436"/>
                    <a:pt x="17593" y="6522"/>
                    <a:pt x="16494" y="6579"/>
                  </a:cubicBezTo>
                  <a:cubicBezTo>
                    <a:pt x="15398" y="6643"/>
                    <a:pt x="14330" y="6677"/>
                    <a:pt x="13290" y="6683"/>
                  </a:cubicBezTo>
                  <a:cubicBezTo>
                    <a:pt x="12253" y="6692"/>
                    <a:pt x="11427" y="6698"/>
                    <a:pt x="10808" y="6698"/>
                  </a:cubicBezTo>
                  <a:cubicBezTo>
                    <a:pt x="10200" y="6698"/>
                    <a:pt x="9374" y="6692"/>
                    <a:pt x="8326" y="6683"/>
                  </a:cubicBezTo>
                  <a:cubicBezTo>
                    <a:pt x="7276" y="6677"/>
                    <a:pt x="6204" y="6643"/>
                    <a:pt x="5105" y="6579"/>
                  </a:cubicBezTo>
                  <a:cubicBezTo>
                    <a:pt x="4009" y="6522"/>
                    <a:pt x="2993" y="6436"/>
                    <a:pt x="2053" y="6326"/>
                  </a:cubicBezTo>
                  <a:cubicBezTo>
                    <a:pt x="1116" y="6214"/>
                    <a:pt x="442" y="6064"/>
                    <a:pt x="34" y="5871"/>
                  </a:cubicBezTo>
                  <a:cubicBezTo>
                    <a:pt x="10" y="5724"/>
                    <a:pt x="0" y="5566"/>
                    <a:pt x="0" y="5393"/>
                  </a:cubicBezTo>
                  <a:lnTo>
                    <a:pt x="0" y="4921"/>
                  </a:lnTo>
                  <a:lnTo>
                    <a:pt x="0" y="4423"/>
                  </a:lnTo>
                  <a:cubicBezTo>
                    <a:pt x="0" y="4258"/>
                    <a:pt x="10" y="4092"/>
                    <a:pt x="34" y="3924"/>
                  </a:cubicBezTo>
                  <a:cubicBezTo>
                    <a:pt x="307" y="3801"/>
                    <a:pt x="701" y="3688"/>
                    <a:pt x="1213" y="3602"/>
                  </a:cubicBezTo>
                  <a:cubicBezTo>
                    <a:pt x="1717" y="3516"/>
                    <a:pt x="2257" y="3444"/>
                    <a:pt x="2830" y="3389"/>
                  </a:cubicBezTo>
                  <a:cubicBezTo>
                    <a:pt x="3404" y="3334"/>
                    <a:pt x="3971" y="3294"/>
                    <a:pt x="4528" y="3265"/>
                  </a:cubicBezTo>
                  <a:cubicBezTo>
                    <a:pt x="5084" y="3239"/>
                    <a:pt x="5516" y="3213"/>
                    <a:pt x="5827" y="3196"/>
                  </a:cubicBezTo>
                  <a:cubicBezTo>
                    <a:pt x="5737" y="2444"/>
                    <a:pt x="5800" y="1857"/>
                    <a:pt x="6017" y="1431"/>
                  </a:cubicBezTo>
                  <a:cubicBezTo>
                    <a:pt x="6232" y="1010"/>
                    <a:pt x="6560" y="693"/>
                    <a:pt x="7003" y="489"/>
                  </a:cubicBezTo>
                  <a:cubicBezTo>
                    <a:pt x="7441" y="282"/>
                    <a:pt x="7984" y="146"/>
                    <a:pt x="8631" y="86"/>
                  </a:cubicBezTo>
                  <a:cubicBezTo>
                    <a:pt x="9280" y="28"/>
                    <a:pt x="9999" y="0"/>
                    <a:pt x="10808" y="0"/>
                  </a:cubicBezTo>
                  <a:cubicBezTo>
                    <a:pt x="11417" y="0"/>
                    <a:pt x="12021" y="11"/>
                    <a:pt x="12619" y="40"/>
                  </a:cubicBezTo>
                  <a:cubicBezTo>
                    <a:pt x="13221" y="69"/>
                    <a:pt x="13757" y="164"/>
                    <a:pt x="14234" y="319"/>
                  </a:cubicBezTo>
                  <a:cubicBezTo>
                    <a:pt x="14707" y="483"/>
                    <a:pt x="15084" y="734"/>
                    <a:pt x="15367" y="1074"/>
                  </a:cubicBezTo>
                  <a:cubicBezTo>
                    <a:pt x="15647" y="1413"/>
                    <a:pt x="15789" y="1894"/>
                    <a:pt x="15789" y="2519"/>
                  </a:cubicBezTo>
                  <a:lnTo>
                    <a:pt x="15789" y="2850"/>
                  </a:lnTo>
                  <a:cubicBezTo>
                    <a:pt x="15789" y="2963"/>
                    <a:pt x="15775" y="3078"/>
                    <a:pt x="15758" y="3196"/>
                  </a:cubicBezTo>
                  <a:cubicBezTo>
                    <a:pt x="16076" y="3213"/>
                    <a:pt x="16511" y="3239"/>
                    <a:pt x="17061" y="3265"/>
                  </a:cubicBezTo>
                  <a:cubicBezTo>
                    <a:pt x="17611" y="3294"/>
                    <a:pt x="18178" y="3334"/>
                    <a:pt x="18758" y="3389"/>
                  </a:cubicBezTo>
                  <a:cubicBezTo>
                    <a:pt x="19335" y="3443"/>
                    <a:pt x="19885" y="3515"/>
                    <a:pt x="20404" y="3602"/>
                  </a:cubicBezTo>
                  <a:cubicBezTo>
                    <a:pt x="20922" y="3688"/>
                    <a:pt x="21323" y="3801"/>
                    <a:pt x="21596" y="3924"/>
                  </a:cubicBezTo>
                  <a:lnTo>
                    <a:pt x="21596" y="4921"/>
                  </a:lnTo>
                  <a:close/>
                  <a:moveTo>
                    <a:pt x="10812" y="8296"/>
                  </a:moveTo>
                  <a:cubicBezTo>
                    <a:pt x="12236" y="8278"/>
                    <a:pt x="13656" y="8250"/>
                    <a:pt x="15080" y="8215"/>
                  </a:cubicBezTo>
                  <a:cubicBezTo>
                    <a:pt x="16501" y="8178"/>
                    <a:pt x="17925" y="8088"/>
                    <a:pt x="19353" y="7939"/>
                  </a:cubicBezTo>
                  <a:lnTo>
                    <a:pt x="19353" y="19477"/>
                  </a:lnTo>
                  <a:cubicBezTo>
                    <a:pt x="19353" y="20056"/>
                    <a:pt x="19107" y="20557"/>
                    <a:pt x="18620" y="20972"/>
                  </a:cubicBezTo>
                  <a:cubicBezTo>
                    <a:pt x="18133" y="21392"/>
                    <a:pt x="17542" y="21599"/>
                    <a:pt x="16847" y="21599"/>
                  </a:cubicBezTo>
                  <a:lnTo>
                    <a:pt x="4752" y="21599"/>
                  </a:lnTo>
                  <a:cubicBezTo>
                    <a:pt x="4058" y="21599"/>
                    <a:pt x="3460" y="21395"/>
                    <a:pt x="2955" y="20977"/>
                  </a:cubicBezTo>
                  <a:cubicBezTo>
                    <a:pt x="2450" y="20569"/>
                    <a:pt x="2201" y="20068"/>
                    <a:pt x="2201" y="19477"/>
                  </a:cubicBezTo>
                  <a:lnTo>
                    <a:pt x="2201" y="7939"/>
                  </a:lnTo>
                  <a:cubicBezTo>
                    <a:pt x="3560" y="8088"/>
                    <a:pt x="4904" y="8183"/>
                    <a:pt x="6239" y="8229"/>
                  </a:cubicBezTo>
                  <a:cubicBezTo>
                    <a:pt x="7576" y="8273"/>
                    <a:pt x="8917" y="8296"/>
                    <a:pt x="10276" y="8296"/>
                  </a:cubicBezTo>
                  <a:lnTo>
                    <a:pt x="10812" y="8296"/>
                  </a:lnTo>
                  <a:close/>
                  <a:moveTo>
                    <a:pt x="6923" y="10395"/>
                  </a:moveTo>
                  <a:cubicBezTo>
                    <a:pt x="6923" y="10248"/>
                    <a:pt x="6857" y="10119"/>
                    <a:pt x="6733" y="10015"/>
                  </a:cubicBezTo>
                  <a:cubicBezTo>
                    <a:pt x="6605" y="9908"/>
                    <a:pt x="6453" y="9854"/>
                    <a:pt x="6277" y="9854"/>
                  </a:cubicBezTo>
                  <a:lnTo>
                    <a:pt x="5630" y="9854"/>
                  </a:lnTo>
                  <a:cubicBezTo>
                    <a:pt x="5450" y="9854"/>
                    <a:pt x="5305" y="9908"/>
                    <a:pt x="5191" y="10015"/>
                  </a:cubicBezTo>
                  <a:cubicBezTo>
                    <a:pt x="5074" y="10119"/>
                    <a:pt x="5015" y="10248"/>
                    <a:pt x="5015" y="10395"/>
                  </a:cubicBezTo>
                  <a:lnTo>
                    <a:pt x="5015" y="18858"/>
                  </a:lnTo>
                  <a:cubicBezTo>
                    <a:pt x="5015" y="19005"/>
                    <a:pt x="5074" y="19126"/>
                    <a:pt x="5191" y="19224"/>
                  </a:cubicBezTo>
                  <a:cubicBezTo>
                    <a:pt x="5305" y="19319"/>
                    <a:pt x="5450" y="19368"/>
                    <a:pt x="5630" y="19368"/>
                  </a:cubicBezTo>
                  <a:lnTo>
                    <a:pt x="6277" y="19368"/>
                  </a:lnTo>
                  <a:cubicBezTo>
                    <a:pt x="6453" y="19368"/>
                    <a:pt x="6605" y="19319"/>
                    <a:pt x="6733" y="19230"/>
                  </a:cubicBezTo>
                  <a:cubicBezTo>
                    <a:pt x="6857" y="19137"/>
                    <a:pt x="6923" y="19014"/>
                    <a:pt x="6923" y="18858"/>
                  </a:cubicBezTo>
                  <a:lnTo>
                    <a:pt x="6923" y="10395"/>
                  </a:lnTo>
                  <a:close/>
                  <a:moveTo>
                    <a:pt x="8416" y="3141"/>
                  </a:moveTo>
                  <a:cubicBezTo>
                    <a:pt x="10006" y="3121"/>
                    <a:pt x="11607" y="3121"/>
                    <a:pt x="13231" y="3141"/>
                  </a:cubicBezTo>
                  <a:cubicBezTo>
                    <a:pt x="13231" y="3032"/>
                    <a:pt x="13242" y="2925"/>
                    <a:pt x="13266" y="2819"/>
                  </a:cubicBezTo>
                  <a:cubicBezTo>
                    <a:pt x="13286" y="2712"/>
                    <a:pt x="13286" y="2611"/>
                    <a:pt x="13266" y="2519"/>
                  </a:cubicBezTo>
                  <a:lnTo>
                    <a:pt x="13266" y="2315"/>
                  </a:lnTo>
                  <a:cubicBezTo>
                    <a:pt x="12879" y="2222"/>
                    <a:pt x="12471" y="2171"/>
                    <a:pt x="12042" y="2162"/>
                  </a:cubicBezTo>
                  <a:cubicBezTo>
                    <a:pt x="11610" y="2153"/>
                    <a:pt x="11202" y="2148"/>
                    <a:pt x="10819" y="2148"/>
                  </a:cubicBezTo>
                  <a:cubicBezTo>
                    <a:pt x="10411" y="2148"/>
                    <a:pt x="9996" y="2153"/>
                    <a:pt x="9574" y="2162"/>
                  </a:cubicBezTo>
                  <a:cubicBezTo>
                    <a:pt x="9149" y="2171"/>
                    <a:pt x="8741" y="2222"/>
                    <a:pt x="8354" y="2315"/>
                  </a:cubicBezTo>
                  <a:lnTo>
                    <a:pt x="8354" y="2519"/>
                  </a:lnTo>
                  <a:cubicBezTo>
                    <a:pt x="8354" y="2611"/>
                    <a:pt x="8357" y="2715"/>
                    <a:pt x="8371" y="2824"/>
                  </a:cubicBezTo>
                  <a:cubicBezTo>
                    <a:pt x="8375" y="2937"/>
                    <a:pt x="8392" y="3040"/>
                    <a:pt x="8416" y="3141"/>
                  </a:cubicBezTo>
                  <a:moveTo>
                    <a:pt x="11769" y="10395"/>
                  </a:moveTo>
                  <a:cubicBezTo>
                    <a:pt x="11769" y="10248"/>
                    <a:pt x="11707" y="10119"/>
                    <a:pt x="11582" y="10015"/>
                  </a:cubicBezTo>
                  <a:cubicBezTo>
                    <a:pt x="11451" y="9908"/>
                    <a:pt x="11299" y="9854"/>
                    <a:pt x="11123" y="9854"/>
                  </a:cubicBezTo>
                  <a:lnTo>
                    <a:pt x="10476" y="9854"/>
                  </a:lnTo>
                  <a:cubicBezTo>
                    <a:pt x="10300" y="9854"/>
                    <a:pt x="10151" y="9908"/>
                    <a:pt x="10037" y="10015"/>
                  </a:cubicBezTo>
                  <a:cubicBezTo>
                    <a:pt x="9923" y="10119"/>
                    <a:pt x="9865" y="10248"/>
                    <a:pt x="9865" y="10395"/>
                  </a:cubicBezTo>
                  <a:lnTo>
                    <a:pt x="9865" y="18858"/>
                  </a:lnTo>
                  <a:cubicBezTo>
                    <a:pt x="9865" y="19005"/>
                    <a:pt x="9920" y="19126"/>
                    <a:pt x="10030" y="19224"/>
                  </a:cubicBezTo>
                  <a:cubicBezTo>
                    <a:pt x="10141" y="19319"/>
                    <a:pt x="10286" y="19368"/>
                    <a:pt x="10476" y="19368"/>
                  </a:cubicBezTo>
                  <a:lnTo>
                    <a:pt x="11123" y="19368"/>
                  </a:lnTo>
                  <a:cubicBezTo>
                    <a:pt x="11299" y="19368"/>
                    <a:pt x="11451" y="19319"/>
                    <a:pt x="11582" y="19230"/>
                  </a:cubicBezTo>
                  <a:cubicBezTo>
                    <a:pt x="11707" y="19137"/>
                    <a:pt x="11769" y="19014"/>
                    <a:pt x="11769" y="18858"/>
                  </a:cubicBezTo>
                  <a:lnTo>
                    <a:pt x="11769" y="10395"/>
                  </a:lnTo>
                  <a:close/>
                  <a:moveTo>
                    <a:pt x="14683" y="18858"/>
                  </a:moveTo>
                  <a:cubicBezTo>
                    <a:pt x="14683" y="19005"/>
                    <a:pt x="14745" y="19126"/>
                    <a:pt x="14866" y="19224"/>
                  </a:cubicBezTo>
                  <a:cubicBezTo>
                    <a:pt x="14987" y="19319"/>
                    <a:pt x="15143" y="19368"/>
                    <a:pt x="15333" y="19368"/>
                  </a:cubicBezTo>
                  <a:lnTo>
                    <a:pt x="15979" y="19368"/>
                  </a:lnTo>
                  <a:cubicBezTo>
                    <a:pt x="16155" y="19368"/>
                    <a:pt x="16308" y="19319"/>
                    <a:pt x="16432" y="19230"/>
                  </a:cubicBezTo>
                  <a:cubicBezTo>
                    <a:pt x="16560" y="19137"/>
                    <a:pt x="16629" y="19014"/>
                    <a:pt x="16629" y="18858"/>
                  </a:cubicBezTo>
                  <a:lnTo>
                    <a:pt x="16629" y="10395"/>
                  </a:lnTo>
                  <a:cubicBezTo>
                    <a:pt x="16629" y="10248"/>
                    <a:pt x="16560" y="10119"/>
                    <a:pt x="16432" y="10015"/>
                  </a:cubicBezTo>
                  <a:cubicBezTo>
                    <a:pt x="16308" y="9908"/>
                    <a:pt x="16155" y="9854"/>
                    <a:pt x="15979" y="9854"/>
                  </a:cubicBezTo>
                  <a:lnTo>
                    <a:pt x="15333" y="9854"/>
                  </a:lnTo>
                  <a:cubicBezTo>
                    <a:pt x="15153" y="9854"/>
                    <a:pt x="15001" y="9908"/>
                    <a:pt x="14877" y="10015"/>
                  </a:cubicBezTo>
                  <a:cubicBezTo>
                    <a:pt x="14752" y="10119"/>
                    <a:pt x="14683" y="10248"/>
                    <a:pt x="14683" y="10395"/>
                  </a:cubicBezTo>
                  <a:lnTo>
                    <a:pt x="14683" y="18858"/>
                  </a:lnTo>
                  <a:close/>
                </a:path>
              </a:pathLst>
            </a:custGeom>
            <a:solidFill>
              <a:schemeClr val="accent3"/>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6" name="Group 85"/>
          <p:cNvGrpSpPr/>
          <p:nvPr/>
        </p:nvGrpSpPr>
        <p:grpSpPr>
          <a:xfrm>
            <a:off x="10233579" y="2723710"/>
            <a:ext cx="1017878" cy="1164487"/>
            <a:chOff x="4833107" y="5517283"/>
            <a:chExt cx="1111662" cy="1271447"/>
          </a:xfrm>
        </p:grpSpPr>
        <p:sp>
          <p:nvSpPr>
            <p:cNvPr id="52" name="Freeform 11"/>
            <p:cNvSpPr>
              <a:spLocks noEditPoints="1"/>
            </p:cNvSpPr>
            <p:nvPr/>
          </p:nvSpPr>
          <p:spPr bwMode="auto">
            <a:xfrm>
              <a:off x="4833107" y="5517283"/>
              <a:ext cx="1111662" cy="1271447"/>
            </a:xfrm>
            <a:custGeom>
              <a:avLst/>
              <a:gdLst>
                <a:gd name="T0" fmla="*/ 0 w 1445"/>
                <a:gd name="T1" fmla="*/ 675 h 1653"/>
                <a:gd name="T2" fmla="*/ 662 w 1445"/>
                <a:gd name="T3" fmla="*/ 1329 h 1653"/>
                <a:gd name="T4" fmla="*/ 1309 w 1445"/>
                <a:gd name="T5" fmla="*/ 1463 h 1653"/>
                <a:gd name="T6" fmla="*/ 1387 w 1445"/>
                <a:gd name="T7" fmla="*/ 1653 h 1653"/>
                <a:gd name="T8" fmla="*/ 1273 w 1445"/>
                <a:gd name="T9" fmla="*/ 389 h 1653"/>
                <a:gd name="T10" fmla="*/ 655 w 1445"/>
                <a:gd name="T11" fmla="*/ 20 h 1653"/>
                <a:gd name="T12" fmla="*/ 0 w 1445"/>
                <a:gd name="T13" fmla="*/ 675 h 1653"/>
                <a:gd name="T14" fmla="*/ 117 w 1445"/>
                <a:gd name="T15" fmla="*/ 671 h 1653"/>
                <a:gd name="T16" fmla="*/ 652 w 1445"/>
                <a:gd name="T17" fmla="*/ 135 h 1653"/>
                <a:gd name="T18" fmla="*/ 1108 w 1445"/>
                <a:gd name="T19" fmla="*/ 389 h 1653"/>
                <a:gd name="T20" fmla="*/ 1275 w 1445"/>
                <a:gd name="T21" fmla="*/ 1129 h 1653"/>
                <a:gd name="T22" fmla="*/ 1121 w 1445"/>
                <a:gd name="T23" fmla="*/ 1248 h 1653"/>
                <a:gd name="T24" fmla="*/ 652 w 1445"/>
                <a:gd name="T25" fmla="*/ 1206 h 1653"/>
                <a:gd name="T26" fmla="*/ 117 w 1445"/>
                <a:gd name="T27" fmla="*/ 671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5" h="1653">
                  <a:moveTo>
                    <a:pt x="0" y="675"/>
                  </a:moveTo>
                  <a:cubicBezTo>
                    <a:pt x="0" y="1036"/>
                    <a:pt x="294" y="1329"/>
                    <a:pt x="662" y="1329"/>
                  </a:cubicBezTo>
                  <a:cubicBezTo>
                    <a:pt x="662" y="1329"/>
                    <a:pt x="1224" y="1338"/>
                    <a:pt x="1309" y="1463"/>
                  </a:cubicBezTo>
                  <a:cubicBezTo>
                    <a:pt x="1388" y="1579"/>
                    <a:pt x="1346" y="1653"/>
                    <a:pt x="1387" y="1653"/>
                  </a:cubicBezTo>
                  <a:cubicBezTo>
                    <a:pt x="1445" y="1653"/>
                    <a:pt x="1445" y="703"/>
                    <a:pt x="1273" y="389"/>
                  </a:cubicBezTo>
                  <a:cubicBezTo>
                    <a:pt x="1183" y="224"/>
                    <a:pt x="992" y="39"/>
                    <a:pt x="655" y="20"/>
                  </a:cubicBezTo>
                  <a:cubicBezTo>
                    <a:pt x="294" y="0"/>
                    <a:pt x="0" y="313"/>
                    <a:pt x="0" y="675"/>
                  </a:cubicBezTo>
                  <a:close/>
                  <a:moveTo>
                    <a:pt x="117" y="671"/>
                  </a:moveTo>
                  <a:cubicBezTo>
                    <a:pt x="117" y="375"/>
                    <a:pt x="357" y="135"/>
                    <a:pt x="652" y="135"/>
                  </a:cubicBezTo>
                  <a:cubicBezTo>
                    <a:pt x="845" y="135"/>
                    <a:pt x="1013" y="237"/>
                    <a:pt x="1108" y="389"/>
                  </a:cubicBezTo>
                  <a:cubicBezTo>
                    <a:pt x="1241" y="603"/>
                    <a:pt x="1275" y="923"/>
                    <a:pt x="1275" y="1129"/>
                  </a:cubicBezTo>
                  <a:cubicBezTo>
                    <a:pt x="1275" y="1254"/>
                    <a:pt x="1223" y="1273"/>
                    <a:pt x="1121" y="1248"/>
                  </a:cubicBezTo>
                  <a:cubicBezTo>
                    <a:pt x="1018" y="1223"/>
                    <a:pt x="863" y="1199"/>
                    <a:pt x="652" y="1206"/>
                  </a:cubicBezTo>
                  <a:cubicBezTo>
                    <a:pt x="357" y="1206"/>
                    <a:pt x="117" y="966"/>
                    <a:pt x="117" y="671"/>
                  </a:cubicBezTo>
                  <a:close/>
                </a:path>
              </a:pathLst>
            </a:custGeom>
            <a:solidFill>
              <a:schemeClr val="accent4"/>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3" name="AutoShape 12"/>
            <p:cNvSpPr>
              <a:spLocks/>
            </p:cNvSpPr>
            <p:nvPr/>
          </p:nvSpPr>
          <p:spPr bwMode="auto">
            <a:xfrm>
              <a:off x="5233268" y="5874499"/>
              <a:ext cx="269415" cy="291504"/>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accent4"/>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40" name="标题 4"/>
          <p:cNvSpPr txBox="1">
            <a:spLocks/>
          </p:cNvSpPr>
          <p:nvPr/>
        </p:nvSpPr>
        <p:spPr>
          <a:xfrm>
            <a:off x="886763" y="139598"/>
            <a:ext cx="4750524" cy="428243"/>
          </a:xfrm>
          <a:prstGeom prst="rect">
            <a:avLst/>
          </a:prstGeom>
        </p:spPr>
        <p:txBody>
          <a:bodyPr vert="horz" lIns="96416" tIns="48208" rIns="96416" bIns="482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Part 3/ </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操作过程</a:t>
            </a:r>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申报家庭经济情况</a:t>
            </a:r>
            <a:endPar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2" name="矩形 1"/>
          <p:cNvSpPr/>
          <p:nvPr/>
        </p:nvSpPr>
        <p:spPr>
          <a:xfrm>
            <a:off x="293477" y="1118994"/>
            <a:ext cx="9749017" cy="2951898"/>
          </a:xfrm>
          <a:prstGeom prst="rect">
            <a:avLst/>
          </a:prstGeom>
        </p:spPr>
        <p:txBody>
          <a:bodyPr wrap="square">
            <a:spAutoFit/>
          </a:bodyPr>
          <a:lstStyle/>
          <a:p>
            <a:pPr algn="just">
              <a:lnSpc>
                <a:spcPct val="150000"/>
              </a:lnSpc>
              <a:spcAft>
                <a:spcPts val="0"/>
              </a:spcAft>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登陆校内门户</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学工部业务</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申报经济情况后：</a:t>
            </a: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点击“</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申报家庭经济情况</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”，进入填写（请认真阅读填写说明）</a:t>
            </a: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点击“</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修改家庭经济情况</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”，可以修改“已保存但未提交”的填写条目</a:t>
            </a: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点击“</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查看家庭经济情况</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”，可查看家庭经济情况填写情况</a:t>
            </a: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点击</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申请退回</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，可以向学院申请退回重新填写经济情况（慎用，只在</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信息填错时申请</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此处新生直接申报即可，高年级已经申报过的学生可以选择复制之前申报过的数据并在此基础上加以修改</a:t>
            </a: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7" name="组合 6"/>
          <p:cNvGrpSpPr/>
          <p:nvPr/>
        </p:nvGrpSpPr>
        <p:grpSpPr>
          <a:xfrm>
            <a:off x="293477" y="4404914"/>
            <a:ext cx="12092814" cy="1812167"/>
            <a:chOff x="236687" y="4480420"/>
            <a:chExt cx="12092814" cy="1812167"/>
          </a:xfrm>
        </p:grpSpPr>
        <p:pic>
          <p:nvPicPr>
            <p:cNvPr id="6" name="图片 5"/>
            <p:cNvPicPr>
              <a:picLocks noChangeAspect="1"/>
            </p:cNvPicPr>
            <p:nvPr/>
          </p:nvPicPr>
          <p:blipFill>
            <a:blip r:embed="rId3"/>
            <a:stretch>
              <a:fillRect/>
            </a:stretch>
          </p:blipFill>
          <p:spPr>
            <a:xfrm>
              <a:off x="346228" y="4480420"/>
              <a:ext cx="11983273" cy="1812167"/>
            </a:xfrm>
            <a:prstGeom prst="rect">
              <a:avLst/>
            </a:prstGeom>
          </p:spPr>
        </p:pic>
        <p:sp>
          <p:nvSpPr>
            <p:cNvPr id="4" name="矩形 3"/>
            <p:cNvSpPr/>
            <p:nvPr/>
          </p:nvSpPr>
          <p:spPr>
            <a:xfrm>
              <a:off x="236687" y="5488533"/>
              <a:ext cx="1728192" cy="43204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857368516"/>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additive="base">
                                        <p:cTn id="7" dur="500" fill="hold"/>
                                        <p:tgtEl>
                                          <p:spTgt spid="84"/>
                                        </p:tgtEl>
                                        <p:attrNameLst>
                                          <p:attrName>ppt_x</p:attrName>
                                        </p:attrNameLst>
                                      </p:cBhvr>
                                      <p:tavLst>
                                        <p:tav tm="0">
                                          <p:val>
                                            <p:strVal val="#ppt_x"/>
                                          </p:val>
                                        </p:tav>
                                        <p:tav tm="100000">
                                          <p:val>
                                            <p:strVal val="#ppt_x"/>
                                          </p:val>
                                        </p:tav>
                                      </p:tavLst>
                                    </p:anim>
                                    <p:anim calcmode="lin" valueType="num">
                                      <p:cBhvr additive="base">
                                        <p:cTn id="8" dur="500" fill="hold"/>
                                        <p:tgtEl>
                                          <p:spTgt spid="8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85"/>
                                        </p:tgtEl>
                                        <p:attrNameLst>
                                          <p:attrName>style.visibility</p:attrName>
                                        </p:attrNameLst>
                                      </p:cBhvr>
                                      <p:to>
                                        <p:strVal val="visible"/>
                                      </p:to>
                                    </p:set>
                                    <p:anim calcmode="lin" valueType="num">
                                      <p:cBhvr additive="base">
                                        <p:cTn id="12" dur="500" fill="hold"/>
                                        <p:tgtEl>
                                          <p:spTgt spid="85"/>
                                        </p:tgtEl>
                                        <p:attrNameLst>
                                          <p:attrName>ppt_x</p:attrName>
                                        </p:attrNameLst>
                                      </p:cBhvr>
                                      <p:tavLst>
                                        <p:tav tm="0">
                                          <p:val>
                                            <p:strVal val="#ppt_x"/>
                                          </p:val>
                                        </p:tav>
                                        <p:tav tm="100000">
                                          <p:val>
                                            <p:strVal val="#ppt_x"/>
                                          </p:val>
                                        </p:tav>
                                      </p:tavLst>
                                    </p:anim>
                                    <p:anim calcmode="lin" valueType="num">
                                      <p:cBhvr additive="base">
                                        <p:cTn id="13" dur="500" fill="hold"/>
                                        <p:tgtEl>
                                          <p:spTgt spid="8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88"/>
                                        </p:tgtEl>
                                        <p:attrNameLst>
                                          <p:attrName>style.visibility</p:attrName>
                                        </p:attrNameLst>
                                      </p:cBhvr>
                                      <p:to>
                                        <p:strVal val="visible"/>
                                      </p:to>
                                    </p:set>
                                    <p:anim calcmode="lin" valueType="num">
                                      <p:cBhvr additive="base">
                                        <p:cTn id="17" dur="500" fill="hold"/>
                                        <p:tgtEl>
                                          <p:spTgt spid="88"/>
                                        </p:tgtEl>
                                        <p:attrNameLst>
                                          <p:attrName>ppt_x</p:attrName>
                                        </p:attrNameLst>
                                      </p:cBhvr>
                                      <p:tavLst>
                                        <p:tav tm="0">
                                          <p:val>
                                            <p:strVal val="#ppt_x"/>
                                          </p:val>
                                        </p:tav>
                                        <p:tav tm="100000">
                                          <p:val>
                                            <p:strVal val="#ppt_x"/>
                                          </p:val>
                                        </p:tav>
                                      </p:tavLst>
                                    </p:anim>
                                    <p:anim calcmode="lin" valueType="num">
                                      <p:cBhvr additive="base">
                                        <p:cTn id="18" dur="500" fill="hold"/>
                                        <p:tgtEl>
                                          <p:spTgt spid="8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86"/>
                                        </p:tgtEl>
                                        <p:attrNameLst>
                                          <p:attrName>style.visibility</p:attrName>
                                        </p:attrNameLst>
                                      </p:cBhvr>
                                      <p:to>
                                        <p:strVal val="visible"/>
                                      </p:to>
                                    </p:set>
                                    <p:anim calcmode="lin" valueType="num">
                                      <p:cBhvr additive="base">
                                        <p:cTn id="22" dur="500" fill="hold"/>
                                        <p:tgtEl>
                                          <p:spTgt spid="86"/>
                                        </p:tgtEl>
                                        <p:attrNameLst>
                                          <p:attrName>ppt_x</p:attrName>
                                        </p:attrNameLst>
                                      </p:cBhvr>
                                      <p:tavLst>
                                        <p:tav tm="0">
                                          <p:val>
                                            <p:strVal val="#ppt_x"/>
                                          </p:val>
                                        </p:tav>
                                        <p:tav tm="100000">
                                          <p:val>
                                            <p:strVal val="#ppt_x"/>
                                          </p:val>
                                        </p:tav>
                                      </p:tavLst>
                                    </p:anim>
                                    <p:anim calcmode="lin" valueType="num">
                                      <p:cBhvr additive="base">
                                        <p:cTn id="23" dur="500" fill="hold"/>
                                        <p:tgtEl>
                                          <p:spTgt spid="8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87"/>
                                        </p:tgtEl>
                                        <p:attrNameLst>
                                          <p:attrName>style.visibility</p:attrName>
                                        </p:attrNameLst>
                                      </p:cBhvr>
                                      <p:to>
                                        <p:strVal val="visible"/>
                                      </p:to>
                                    </p:set>
                                    <p:anim calcmode="lin" valueType="num">
                                      <p:cBhvr additive="base">
                                        <p:cTn id="27" dur="500" fill="hold"/>
                                        <p:tgtEl>
                                          <p:spTgt spid="87"/>
                                        </p:tgtEl>
                                        <p:attrNameLst>
                                          <p:attrName>ppt_x</p:attrName>
                                        </p:attrNameLst>
                                      </p:cBhvr>
                                      <p:tavLst>
                                        <p:tav tm="0">
                                          <p:val>
                                            <p:strVal val="#ppt_x"/>
                                          </p:val>
                                        </p:tav>
                                        <p:tav tm="100000">
                                          <p:val>
                                            <p:strVal val="#ppt_x"/>
                                          </p:val>
                                        </p:tav>
                                      </p:tavLst>
                                    </p:anim>
                                    <p:anim calcmode="lin" valueType="num">
                                      <p:cBhvr additive="base">
                                        <p:cTn id="28" dur="500" fill="hold"/>
                                        <p:tgtEl>
                                          <p:spTgt spid="87"/>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75"/>
                                        </p:tgtEl>
                                        <p:attrNameLst>
                                          <p:attrName>style.visibility</p:attrName>
                                        </p:attrNameLst>
                                      </p:cBhvr>
                                      <p:to>
                                        <p:strVal val="visible"/>
                                      </p:to>
                                    </p:set>
                                    <p:animEffect transition="in" filter="fade">
                                      <p:cBhvr>
                                        <p:cTn id="32"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标题 4"/>
          <p:cNvSpPr txBox="1">
            <a:spLocks/>
          </p:cNvSpPr>
          <p:nvPr/>
        </p:nvSpPr>
        <p:spPr>
          <a:xfrm>
            <a:off x="886763" y="139598"/>
            <a:ext cx="4966548" cy="428243"/>
          </a:xfrm>
          <a:prstGeom prst="rect">
            <a:avLst/>
          </a:prstGeom>
        </p:spPr>
        <p:txBody>
          <a:bodyPr vert="horz" lIns="96416" tIns="48208" rIns="96416" bIns="482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Part 3/ </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操作过程</a:t>
            </a:r>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申报家庭经济情况</a:t>
            </a:r>
            <a:endPar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2" name="矩形 1"/>
          <p:cNvSpPr/>
          <p:nvPr/>
        </p:nvSpPr>
        <p:spPr>
          <a:xfrm>
            <a:off x="7725519" y="623900"/>
            <a:ext cx="4824536" cy="6327501"/>
          </a:xfrm>
          <a:prstGeom prst="rect">
            <a:avLst/>
          </a:prstGeom>
        </p:spPr>
        <p:txBody>
          <a:bodyPr wrap="square">
            <a:spAutoFit/>
          </a:bodyPr>
          <a:lstStyle/>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请仔细阅读右侧填表说明！</a:t>
            </a:r>
            <a:endPar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逐项如实认真填写，</a:t>
            </a:r>
            <a:r>
              <a:rPr lang="zh-CN" altLang="en-US" sz="1600" b="1" kern="100" dirty="0">
                <a:latin typeface="微软雅黑" panose="020B0503020204020204" pitchFamily="34" charset="-122"/>
                <a:ea typeface="微软雅黑" panose="020B0503020204020204" pitchFamily="34" charset="-122"/>
                <a:cs typeface="Times New Roman" panose="02020603050405020304" pitchFamily="18" charset="0"/>
              </a:rPr>
              <a:t>不得留空</a:t>
            </a: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家庭成员一般只包括父母和未结婚的兄弟姐妹、由父母独立赡养的（外）祖父母。此处</a:t>
            </a:r>
            <a:r>
              <a:rPr lang="zh-CN" altLang="en-US" sz="1600" b="1" kern="100" dirty="0">
                <a:latin typeface="微软雅黑" panose="020B0503020204020204" pitchFamily="34" charset="-122"/>
                <a:ea typeface="微软雅黑" panose="020B0503020204020204" pitchFamily="34" charset="-122"/>
                <a:cs typeface="Times New Roman" panose="02020603050405020304" pitchFamily="18" charset="0"/>
              </a:rPr>
              <a:t>不填写本人信息</a:t>
            </a: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家庭成员各项信息均为必填。</a:t>
            </a:r>
            <a:endPar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毛收入：扣除各项开支前的全部收入。</a:t>
            </a:r>
            <a:endPar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净收入：去掉生活、生产、医疗等基本费用后的收入。</a:t>
            </a:r>
            <a:endPar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父母支付的赡养费，可在家庭突发情况一栏中的</a:t>
            </a:r>
            <a:r>
              <a:rPr lang="zh-CN" altLang="en-US" sz="1600" b="1" kern="100" dirty="0">
                <a:latin typeface="微软雅黑" panose="020B0503020204020204" pitchFamily="34" charset="-122"/>
                <a:ea typeface="微软雅黑" panose="020B0503020204020204" pitchFamily="34" charset="-122"/>
                <a:cs typeface="Times New Roman" panose="02020603050405020304" pitchFamily="18" charset="0"/>
              </a:rPr>
              <a:t>⑥其他情况</a:t>
            </a: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中详细说明。</a:t>
            </a:r>
            <a:endPar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家庭类型：据实选择，一项或几项。</a:t>
            </a:r>
            <a:endPar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全部填写完成后，点击左上角“</a:t>
            </a:r>
            <a:r>
              <a:rPr lang="zh-CN" altLang="en-US" sz="1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保存</a:t>
            </a: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”查看结果（预览版本），确认无误后点击“</a:t>
            </a:r>
            <a:r>
              <a:rPr lang="zh-CN" altLang="en-US" sz="1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提交</a:t>
            </a: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家庭人口数、家庭年毛收入总计和家庭人均年毛收入为系统根据“家庭基本情况”一栏自动计算，若想修改请在“家庭基本情况”一栏修改</a:t>
            </a:r>
            <a:endPar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4" name="图片 13">
            <a:extLst>
              <a:ext uri="{FF2B5EF4-FFF2-40B4-BE49-F238E27FC236}">
                <a16:creationId xmlns:a16="http://schemas.microsoft.com/office/drawing/2014/main" id="{56C7C4E5-127D-E308-3389-5FDBACEB3D16}"/>
              </a:ext>
            </a:extLst>
          </p:cNvPr>
          <p:cNvPicPr>
            <a:picLocks noChangeAspect="1"/>
          </p:cNvPicPr>
          <p:nvPr/>
        </p:nvPicPr>
        <p:blipFill>
          <a:blip r:embed="rId3"/>
          <a:stretch>
            <a:fillRect/>
          </a:stretch>
        </p:blipFill>
        <p:spPr>
          <a:xfrm>
            <a:off x="448301" y="2446321"/>
            <a:ext cx="7035721" cy="4646731"/>
          </a:xfrm>
          <a:prstGeom prst="rect">
            <a:avLst/>
          </a:prstGeom>
        </p:spPr>
      </p:pic>
      <p:pic>
        <p:nvPicPr>
          <p:cNvPr id="16" name="图片 15">
            <a:extLst>
              <a:ext uri="{FF2B5EF4-FFF2-40B4-BE49-F238E27FC236}">
                <a16:creationId xmlns:a16="http://schemas.microsoft.com/office/drawing/2014/main" id="{CD475AC7-4420-7A9F-4BBF-8EB1D54DF107}"/>
              </a:ext>
            </a:extLst>
          </p:cNvPr>
          <p:cNvPicPr>
            <a:picLocks noChangeAspect="1"/>
          </p:cNvPicPr>
          <p:nvPr/>
        </p:nvPicPr>
        <p:blipFill>
          <a:blip r:embed="rId4"/>
          <a:stretch>
            <a:fillRect/>
          </a:stretch>
        </p:blipFill>
        <p:spPr>
          <a:xfrm>
            <a:off x="448301" y="736005"/>
            <a:ext cx="7035721" cy="1710316"/>
          </a:xfrm>
          <a:prstGeom prst="rect">
            <a:avLst/>
          </a:prstGeom>
        </p:spPr>
      </p:pic>
    </p:spTree>
    <p:extLst>
      <p:ext uri="{BB962C8B-B14F-4D97-AF65-F5344CB8AC3E}">
        <p14:creationId xmlns:p14="http://schemas.microsoft.com/office/powerpoint/2010/main" val="1560735459"/>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E4CE2CB1-120F-05A9-C6FC-3E30F1BC1B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8926" y="736005"/>
            <a:ext cx="3829737" cy="6504459"/>
          </a:xfrm>
          <a:prstGeom prst="rect">
            <a:avLst/>
          </a:prstGeom>
        </p:spPr>
      </p:pic>
      <p:sp>
        <p:nvSpPr>
          <p:cNvPr id="75" name="AutoShape 91"/>
          <p:cNvSpPr>
            <a:spLocks/>
          </p:cNvSpPr>
          <p:nvPr/>
        </p:nvSpPr>
        <p:spPr bwMode="auto">
          <a:xfrm>
            <a:off x="12365980" y="2893272"/>
            <a:ext cx="412965" cy="454380"/>
          </a:xfrm>
          <a:custGeom>
            <a:avLst/>
            <a:gdLst>
              <a:gd name="T0" fmla="+- 0 10795 54"/>
              <a:gd name="T1" fmla="*/ T0 w 21483"/>
              <a:gd name="T2" fmla="*/ 10800 h 21600"/>
              <a:gd name="T3" fmla="+- 0 10795 54"/>
              <a:gd name="T4" fmla="*/ T3 w 21483"/>
              <a:gd name="T5" fmla="*/ 10800 h 21600"/>
              <a:gd name="T6" fmla="+- 0 10795 54"/>
              <a:gd name="T7" fmla="*/ T6 w 21483"/>
              <a:gd name="T8" fmla="*/ 10800 h 21600"/>
              <a:gd name="T9" fmla="+- 0 10795 54"/>
              <a:gd name="T10" fmla="*/ T9 w 21483"/>
              <a:gd name="T11" fmla="*/ 10800 h 21600"/>
            </a:gdLst>
            <a:ahLst/>
            <a:cxnLst>
              <a:cxn ang="0">
                <a:pos x="T1" y="T2"/>
              </a:cxn>
              <a:cxn ang="0">
                <a:pos x="T4" y="T5"/>
              </a:cxn>
              <a:cxn ang="0">
                <a:pos x="T7" y="T8"/>
              </a:cxn>
              <a:cxn ang="0">
                <a:pos x="T10" y="T11"/>
              </a:cxn>
            </a:cxnLst>
            <a:rect l="0" t="0" r="r" b="b"/>
            <a:pathLst>
              <a:path w="21483" h="21600">
                <a:moveTo>
                  <a:pt x="20490" y="581"/>
                </a:moveTo>
                <a:cubicBezTo>
                  <a:pt x="20984" y="1781"/>
                  <a:pt x="21295" y="3048"/>
                  <a:pt x="21421" y="4387"/>
                </a:cubicBezTo>
                <a:cubicBezTo>
                  <a:pt x="21545" y="5722"/>
                  <a:pt x="21482" y="7179"/>
                  <a:pt x="21220" y="8744"/>
                </a:cubicBezTo>
                <a:cubicBezTo>
                  <a:pt x="20549" y="13134"/>
                  <a:pt x="18385" y="16469"/>
                  <a:pt x="14732" y="18748"/>
                </a:cubicBezTo>
                <a:cubicBezTo>
                  <a:pt x="13010" y="19857"/>
                  <a:pt x="11265" y="20408"/>
                  <a:pt x="9505" y="20408"/>
                </a:cubicBezTo>
                <a:cubicBezTo>
                  <a:pt x="8354" y="20408"/>
                  <a:pt x="7208" y="20165"/>
                  <a:pt x="6064" y="19682"/>
                </a:cubicBezTo>
                <a:cubicBezTo>
                  <a:pt x="5893" y="19609"/>
                  <a:pt x="5725" y="19519"/>
                  <a:pt x="5556" y="19411"/>
                </a:cubicBezTo>
                <a:cubicBezTo>
                  <a:pt x="5388" y="19301"/>
                  <a:pt x="5221" y="19191"/>
                  <a:pt x="5058" y="19075"/>
                </a:cubicBezTo>
                <a:cubicBezTo>
                  <a:pt x="4840" y="18928"/>
                  <a:pt x="4625" y="18790"/>
                  <a:pt x="4414" y="18660"/>
                </a:cubicBezTo>
                <a:cubicBezTo>
                  <a:pt x="4199" y="18527"/>
                  <a:pt x="4017" y="18465"/>
                  <a:pt x="3857" y="18465"/>
                </a:cubicBezTo>
                <a:cubicBezTo>
                  <a:pt x="3785" y="18485"/>
                  <a:pt x="3698" y="18561"/>
                  <a:pt x="3598" y="18700"/>
                </a:cubicBezTo>
                <a:cubicBezTo>
                  <a:pt x="3497" y="18841"/>
                  <a:pt x="3392" y="18996"/>
                  <a:pt x="3287" y="19174"/>
                </a:cubicBezTo>
                <a:cubicBezTo>
                  <a:pt x="3184" y="19349"/>
                  <a:pt x="3085" y="19536"/>
                  <a:pt x="2989" y="19728"/>
                </a:cubicBezTo>
                <a:cubicBezTo>
                  <a:pt x="2898" y="19922"/>
                  <a:pt x="2821" y="20072"/>
                  <a:pt x="2760" y="20179"/>
                </a:cubicBezTo>
                <a:cubicBezTo>
                  <a:pt x="2655" y="20388"/>
                  <a:pt x="2557" y="20575"/>
                  <a:pt x="2463" y="20741"/>
                </a:cubicBezTo>
                <a:cubicBezTo>
                  <a:pt x="2372" y="20908"/>
                  <a:pt x="2285" y="21055"/>
                  <a:pt x="2213" y="21182"/>
                </a:cubicBezTo>
                <a:cubicBezTo>
                  <a:pt x="2025" y="21461"/>
                  <a:pt x="1787" y="21599"/>
                  <a:pt x="1494" y="21599"/>
                </a:cubicBezTo>
                <a:lnTo>
                  <a:pt x="1450" y="21599"/>
                </a:lnTo>
                <a:cubicBezTo>
                  <a:pt x="1235" y="21583"/>
                  <a:pt x="1050" y="21526"/>
                  <a:pt x="895" y="21433"/>
                </a:cubicBezTo>
                <a:cubicBezTo>
                  <a:pt x="743" y="21334"/>
                  <a:pt x="617" y="21224"/>
                  <a:pt x="521" y="21097"/>
                </a:cubicBezTo>
                <a:cubicBezTo>
                  <a:pt x="425" y="20975"/>
                  <a:pt x="348" y="20846"/>
                  <a:pt x="292" y="20716"/>
                </a:cubicBezTo>
                <a:cubicBezTo>
                  <a:pt x="236" y="20586"/>
                  <a:pt x="198" y="20484"/>
                  <a:pt x="184" y="20408"/>
                </a:cubicBezTo>
                <a:cubicBezTo>
                  <a:pt x="-17" y="20077"/>
                  <a:pt x="-54" y="19724"/>
                  <a:pt x="74" y="19355"/>
                </a:cubicBezTo>
                <a:cubicBezTo>
                  <a:pt x="222" y="18877"/>
                  <a:pt x="430" y="18479"/>
                  <a:pt x="699" y="18152"/>
                </a:cubicBezTo>
                <a:cubicBezTo>
                  <a:pt x="970" y="17827"/>
                  <a:pt x="1235" y="17536"/>
                  <a:pt x="1494" y="17276"/>
                </a:cubicBezTo>
                <a:cubicBezTo>
                  <a:pt x="1712" y="17068"/>
                  <a:pt x="1901" y="16873"/>
                  <a:pt x="2061" y="16692"/>
                </a:cubicBezTo>
                <a:cubicBezTo>
                  <a:pt x="2222" y="16511"/>
                  <a:pt x="2325" y="16319"/>
                  <a:pt x="2367" y="16113"/>
                </a:cubicBezTo>
                <a:cubicBezTo>
                  <a:pt x="2383" y="16057"/>
                  <a:pt x="2383" y="16003"/>
                  <a:pt x="2367" y="15949"/>
                </a:cubicBezTo>
                <a:cubicBezTo>
                  <a:pt x="2353" y="15899"/>
                  <a:pt x="2318" y="15783"/>
                  <a:pt x="2257" y="15611"/>
                </a:cubicBezTo>
                <a:cubicBezTo>
                  <a:pt x="2213" y="15503"/>
                  <a:pt x="2168" y="15379"/>
                  <a:pt x="2128" y="15241"/>
                </a:cubicBezTo>
                <a:cubicBezTo>
                  <a:pt x="2086" y="15100"/>
                  <a:pt x="2051" y="14941"/>
                  <a:pt x="2021" y="14761"/>
                </a:cubicBezTo>
                <a:cubicBezTo>
                  <a:pt x="1836" y="13321"/>
                  <a:pt x="1883" y="11988"/>
                  <a:pt x="2166" y="10774"/>
                </a:cubicBezTo>
                <a:cubicBezTo>
                  <a:pt x="2449" y="9557"/>
                  <a:pt x="2898" y="8464"/>
                  <a:pt x="3509" y="7493"/>
                </a:cubicBezTo>
                <a:cubicBezTo>
                  <a:pt x="4122" y="6527"/>
                  <a:pt x="4852" y="5689"/>
                  <a:pt x="5694" y="4986"/>
                </a:cubicBezTo>
                <a:cubicBezTo>
                  <a:pt x="6539" y="4283"/>
                  <a:pt x="7416" y="3741"/>
                  <a:pt x="8326" y="3351"/>
                </a:cubicBezTo>
                <a:cubicBezTo>
                  <a:pt x="8939" y="3091"/>
                  <a:pt x="9611" y="2939"/>
                  <a:pt x="10336" y="2894"/>
                </a:cubicBezTo>
                <a:cubicBezTo>
                  <a:pt x="11066" y="2848"/>
                  <a:pt x="11826" y="2817"/>
                  <a:pt x="12617" y="2798"/>
                </a:cubicBezTo>
                <a:cubicBezTo>
                  <a:pt x="13073" y="2798"/>
                  <a:pt x="13546" y="2789"/>
                  <a:pt x="14037" y="2772"/>
                </a:cubicBezTo>
                <a:cubicBezTo>
                  <a:pt x="14531" y="2752"/>
                  <a:pt x="15008" y="2704"/>
                  <a:pt x="15469" y="2623"/>
                </a:cubicBezTo>
                <a:cubicBezTo>
                  <a:pt x="15926" y="2541"/>
                  <a:pt x="16351" y="2414"/>
                  <a:pt x="16740" y="2239"/>
                </a:cubicBezTo>
                <a:cubicBezTo>
                  <a:pt x="17128" y="2064"/>
                  <a:pt x="17446" y="1815"/>
                  <a:pt x="17692" y="1499"/>
                </a:cubicBezTo>
                <a:cubicBezTo>
                  <a:pt x="17839" y="1321"/>
                  <a:pt x="17984" y="1135"/>
                  <a:pt x="18125" y="948"/>
                </a:cubicBezTo>
                <a:cubicBezTo>
                  <a:pt x="18261" y="756"/>
                  <a:pt x="18403" y="595"/>
                  <a:pt x="18548" y="460"/>
                </a:cubicBezTo>
                <a:cubicBezTo>
                  <a:pt x="18696" y="324"/>
                  <a:pt x="18855" y="214"/>
                  <a:pt x="19028" y="129"/>
                </a:cubicBezTo>
                <a:cubicBezTo>
                  <a:pt x="19206" y="42"/>
                  <a:pt x="19423" y="0"/>
                  <a:pt x="19688" y="0"/>
                </a:cubicBezTo>
                <a:cubicBezTo>
                  <a:pt x="19856" y="0"/>
                  <a:pt x="20015" y="50"/>
                  <a:pt x="20163" y="155"/>
                </a:cubicBezTo>
                <a:cubicBezTo>
                  <a:pt x="20308" y="261"/>
                  <a:pt x="20418" y="400"/>
                  <a:pt x="20490" y="581"/>
                </a:cubicBezTo>
                <a:moveTo>
                  <a:pt x="15350" y="9977"/>
                </a:moveTo>
                <a:cubicBezTo>
                  <a:pt x="15596" y="10017"/>
                  <a:pt x="15811" y="9927"/>
                  <a:pt x="15993" y="9712"/>
                </a:cubicBezTo>
                <a:cubicBezTo>
                  <a:pt x="16178" y="9503"/>
                  <a:pt x="16276" y="9249"/>
                  <a:pt x="16291" y="8953"/>
                </a:cubicBezTo>
                <a:cubicBezTo>
                  <a:pt x="16305" y="8636"/>
                  <a:pt x="16230" y="8374"/>
                  <a:pt x="16064" y="8159"/>
                </a:cubicBezTo>
                <a:cubicBezTo>
                  <a:pt x="15893" y="7947"/>
                  <a:pt x="15680" y="7832"/>
                  <a:pt x="15418" y="7815"/>
                </a:cubicBezTo>
                <a:cubicBezTo>
                  <a:pt x="14321" y="7761"/>
                  <a:pt x="13284" y="7834"/>
                  <a:pt x="12315" y="8038"/>
                </a:cubicBezTo>
                <a:cubicBezTo>
                  <a:pt x="11344" y="8241"/>
                  <a:pt x="10425" y="8571"/>
                  <a:pt x="9550" y="9032"/>
                </a:cubicBezTo>
                <a:cubicBezTo>
                  <a:pt x="8673" y="9492"/>
                  <a:pt x="7842" y="10090"/>
                  <a:pt x="7046" y="10830"/>
                </a:cubicBezTo>
                <a:cubicBezTo>
                  <a:pt x="6249" y="11567"/>
                  <a:pt x="5479" y="12465"/>
                  <a:pt x="4732" y="13518"/>
                </a:cubicBezTo>
                <a:cubicBezTo>
                  <a:pt x="4562" y="13764"/>
                  <a:pt x="4482" y="14032"/>
                  <a:pt x="4496" y="14323"/>
                </a:cubicBezTo>
                <a:cubicBezTo>
                  <a:pt x="4510" y="14617"/>
                  <a:pt x="4620" y="14862"/>
                  <a:pt x="4821" y="15063"/>
                </a:cubicBezTo>
                <a:cubicBezTo>
                  <a:pt x="4971" y="15221"/>
                  <a:pt x="5163" y="15311"/>
                  <a:pt x="5392" y="15317"/>
                </a:cubicBezTo>
                <a:cubicBezTo>
                  <a:pt x="5668" y="15317"/>
                  <a:pt x="5900" y="15195"/>
                  <a:pt x="6087" y="14953"/>
                </a:cubicBezTo>
                <a:cubicBezTo>
                  <a:pt x="6759" y="14035"/>
                  <a:pt x="7435" y="13244"/>
                  <a:pt x="8116" y="12586"/>
                </a:cubicBezTo>
                <a:cubicBezTo>
                  <a:pt x="8794" y="11929"/>
                  <a:pt x="9510" y="11401"/>
                  <a:pt x="10259" y="11005"/>
                </a:cubicBezTo>
                <a:cubicBezTo>
                  <a:pt x="11010" y="10610"/>
                  <a:pt x="11801" y="10330"/>
                  <a:pt x="12636" y="10167"/>
                </a:cubicBezTo>
                <a:cubicBezTo>
                  <a:pt x="13467" y="10003"/>
                  <a:pt x="14372" y="9938"/>
                  <a:pt x="15350" y="9977"/>
                </a:cubicBezTo>
              </a:path>
            </a:pathLst>
          </a:custGeom>
          <a:solidFill>
            <a:schemeClr val="accent3"/>
          </a:solidFill>
          <a:ln>
            <a:noFill/>
          </a:ln>
          <a:effectLst/>
        </p:spPr>
        <p:txBody>
          <a:bodyPr lIns="46516" tIns="46516" rIns="46516" bIns="46516"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84" name="Group 83"/>
          <p:cNvGrpSpPr/>
          <p:nvPr/>
        </p:nvGrpSpPr>
        <p:grpSpPr>
          <a:xfrm>
            <a:off x="10965879" y="2752229"/>
            <a:ext cx="1066448" cy="3975410"/>
            <a:chOff x="5514228" y="3347003"/>
            <a:chExt cx="1164707" cy="4340559"/>
          </a:xfrm>
        </p:grpSpPr>
        <p:sp>
          <p:nvSpPr>
            <p:cNvPr id="48" name="Freeform 5"/>
            <p:cNvSpPr>
              <a:spLocks noEditPoints="1"/>
            </p:cNvSpPr>
            <p:nvPr/>
          </p:nvSpPr>
          <p:spPr bwMode="auto">
            <a:xfrm>
              <a:off x="5514228" y="3347003"/>
              <a:ext cx="1164707" cy="4340559"/>
            </a:xfrm>
            <a:custGeom>
              <a:avLst/>
              <a:gdLst>
                <a:gd name="T0" fmla="*/ 770 w 1514"/>
                <a:gd name="T1" fmla="*/ 0 h 5643"/>
                <a:gd name="T2" fmla="*/ 18 w 1514"/>
                <a:gd name="T3" fmla="*/ 745 h 5643"/>
                <a:gd name="T4" fmla="*/ 702 w 1514"/>
                <a:gd name="T5" fmla="*/ 2271 h 5643"/>
                <a:gd name="T6" fmla="*/ 723 w 1514"/>
                <a:gd name="T7" fmla="*/ 4798 h 5643"/>
                <a:gd name="T8" fmla="*/ 770 w 1514"/>
                <a:gd name="T9" fmla="*/ 5643 h 5643"/>
                <a:gd name="T10" fmla="*/ 816 w 1514"/>
                <a:gd name="T11" fmla="*/ 4803 h 5643"/>
                <a:gd name="T12" fmla="*/ 872 w 1514"/>
                <a:gd name="T13" fmla="*/ 2278 h 5643"/>
                <a:gd name="T14" fmla="*/ 1514 w 1514"/>
                <a:gd name="T15" fmla="*/ 745 h 5643"/>
                <a:gd name="T16" fmla="*/ 770 w 1514"/>
                <a:gd name="T17" fmla="*/ 0 h 5643"/>
                <a:gd name="T18" fmla="*/ 381 w 1514"/>
                <a:gd name="T19" fmla="*/ 1217 h 5643"/>
                <a:gd name="T20" fmla="*/ 159 w 1514"/>
                <a:gd name="T21" fmla="*/ 745 h 5643"/>
                <a:gd name="T22" fmla="*/ 770 w 1514"/>
                <a:gd name="T23" fmla="*/ 133 h 5643"/>
                <a:gd name="T24" fmla="*/ 1382 w 1514"/>
                <a:gd name="T25" fmla="*/ 745 h 5643"/>
                <a:gd name="T26" fmla="*/ 1048 w 1514"/>
                <a:gd name="T27" fmla="*/ 1311 h 5643"/>
                <a:gd name="T28" fmla="*/ 381 w 1514"/>
                <a:gd name="T29" fmla="*/ 1217 h 5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14" h="5643">
                  <a:moveTo>
                    <a:pt x="770" y="0"/>
                  </a:moveTo>
                  <a:cubicBezTo>
                    <a:pt x="359" y="0"/>
                    <a:pt x="0" y="334"/>
                    <a:pt x="18" y="745"/>
                  </a:cubicBezTo>
                  <a:cubicBezTo>
                    <a:pt x="47" y="1432"/>
                    <a:pt x="656" y="1558"/>
                    <a:pt x="702" y="2271"/>
                  </a:cubicBezTo>
                  <a:cubicBezTo>
                    <a:pt x="736" y="2806"/>
                    <a:pt x="723" y="3445"/>
                    <a:pt x="723" y="4798"/>
                  </a:cubicBezTo>
                  <a:cubicBezTo>
                    <a:pt x="723" y="4939"/>
                    <a:pt x="734" y="5643"/>
                    <a:pt x="770" y="5643"/>
                  </a:cubicBezTo>
                  <a:cubicBezTo>
                    <a:pt x="807" y="5643"/>
                    <a:pt x="816" y="4943"/>
                    <a:pt x="816" y="4803"/>
                  </a:cubicBezTo>
                  <a:cubicBezTo>
                    <a:pt x="816" y="3462"/>
                    <a:pt x="842" y="2810"/>
                    <a:pt x="872" y="2278"/>
                  </a:cubicBezTo>
                  <a:cubicBezTo>
                    <a:pt x="912" y="1563"/>
                    <a:pt x="1514" y="1312"/>
                    <a:pt x="1514" y="745"/>
                  </a:cubicBezTo>
                  <a:cubicBezTo>
                    <a:pt x="1514" y="334"/>
                    <a:pt x="1181" y="0"/>
                    <a:pt x="770" y="0"/>
                  </a:cubicBezTo>
                  <a:close/>
                  <a:moveTo>
                    <a:pt x="381" y="1217"/>
                  </a:moveTo>
                  <a:cubicBezTo>
                    <a:pt x="280" y="1111"/>
                    <a:pt x="159" y="935"/>
                    <a:pt x="159" y="745"/>
                  </a:cubicBezTo>
                  <a:cubicBezTo>
                    <a:pt x="159" y="407"/>
                    <a:pt x="432" y="133"/>
                    <a:pt x="770" y="133"/>
                  </a:cubicBezTo>
                  <a:cubicBezTo>
                    <a:pt x="1108" y="133"/>
                    <a:pt x="1382" y="407"/>
                    <a:pt x="1382" y="745"/>
                  </a:cubicBezTo>
                  <a:cubicBezTo>
                    <a:pt x="1382" y="829"/>
                    <a:pt x="1330" y="1116"/>
                    <a:pt x="1048" y="1311"/>
                  </a:cubicBezTo>
                  <a:cubicBezTo>
                    <a:pt x="822" y="1467"/>
                    <a:pt x="603" y="1448"/>
                    <a:pt x="381" y="1217"/>
                  </a:cubicBezTo>
                  <a:close/>
                </a:path>
              </a:pathLst>
            </a:custGeom>
            <a:solidFill>
              <a:schemeClr val="accent1"/>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9" name="AutoShape 24"/>
            <p:cNvSpPr>
              <a:spLocks/>
            </p:cNvSpPr>
            <p:nvPr/>
          </p:nvSpPr>
          <p:spPr bwMode="auto">
            <a:xfrm>
              <a:off x="5892330" y="3749059"/>
              <a:ext cx="407339" cy="324950"/>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21333" y="9359"/>
                  </a:moveTo>
                  <a:cubicBezTo>
                    <a:pt x="21511" y="9815"/>
                    <a:pt x="21599" y="10303"/>
                    <a:pt x="21597" y="10814"/>
                  </a:cubicBezTo>
                  <a:cubicBezTo>
                    <a:pt x="21592" y="11336"/>
                    <a:pt x="21504" y="11810"/>
                    <a:pt x="21333" y="12240"/>
                  </a:cubicBezTo>
                  <a:cubicBezTo>
                    <a:pt x="20706" y="13728"/>
                    <a:pt x="20002" y="15055"/>
                    <a:pt x="19216" y="16223"/>
                  </a:cubicBezTo>
                  <a:cubicBezTo>
                    <a:pt x="18433" y="17388"/>
                    <a:pt x="17594" y="18369"/>
                    <a:pt x="16701" y="19163"/>
                  </a:cubicBezTo>
                  <a:cubicBezTo>
                    <a:pt x="15805" y="19953"/>
                    <a:pt x="14863" y="20560"/>
                    <a:pt x="13869" y="20975"/>
                  </a:cubicBezTo>
                  <a:cubicBezTo>
                    <a:pt x="12878" y="21390"/>
                    <a:pt x="11855" y="21599"/>
                    <a:pt x="10801" y="21599"/>
                  </a:cubicBezTo>
                  <a:cubicBezTo>
                    <a:pt x="9763" y="21599"/>
                    <a:pt x="8748" y="21390"/>
                    <a:pt x="7754" y="20975"/>
                  </a:cubicBezTo>
                  <a:cubicBezTo>
                    <a:pt x="6763" y="20560"/>
                    <a:pt x="5814" y="19950"/>
                    <a:pt x="4908" y="19145"/>
                  </a:cubicBezTo>
                  <a:cubicBezTo>
                    <a:pt x="4003" y="18340"/>
                    <a:pt x="3156" y="17355"/>
                    <a:pt x="2373" y="16190"/>
                  </a:cubicBezTo>
                  <a:cubicBezTo>
                    <a:pt x="1588" y="15022"/>
                    <a:pt x="895" y="13706"/>
                    <a:pt x="293" y="12240"/>
                  </a:cubicBezTo>
                  <a:cubicBezTo>
                    <a:pt x="97" y="11806"/>
                    <a:pt x="0" y="11332"/>
                    <a:pt x="0" y="10814"/>
                  </a:cubicBezTo>
                  <a:cubicBezTo>
                    <a:pt x="0" y="10300"/>
                    <a:pt x="97" y="9815"/>
                    <a:pt x="293" y="9359"/>
                  </a:cubicBezTo>
                  <a:cubicBezTo>
                    <a:pt x="902" y="7889"/>
                    <a:pt x="1597" y="6577"/>
                    <a:pt x="2378" y="5416"/>
                  </a:cubicBezTo>
                  <a:cubicBezTo>
                    <a:pt x="3159" y="4255"/>
                    <a:pt x="4003" y="3270"/>
                    <a:pt x="4908" y="2462"/>
                  </a:cubicBezTo>
                  <a:cubicBezTo>
                    <a:pt x="5814" y="1653"/>
                    <a:pt x="6761" y="1039"/>
                    <a:pt x="7749" y="624"/>
                  </a:cubicBezTo>
                  <a:cubicBezTo>
                    <a:pt x="8738" y="205"/>
                    <a:pt x="9753" y="0"/>
                    <a:pt x="10801" y="0"/>
                  </a:cubicBezTo>
                  <a:cubicBezTo>
                    <a:pt x="11855" y="0"/>
                    <a:pt x="12878" y="205"/>
                    <a:pt x="13869" y="624"/>
                  </a:cubicBezTo>
                  <a:cubicBezTo>
                    <a:pt x="14863" y="1039"/>
                    <a:pt x="15805" y="1646"/>
                    <a:pt x="16701" y="2443"/>
                  </a:cubicBezTo>
                  <a:cubicBezTo>
                    <a:pt x="17594" y="3244"/>
                    <a:pt x="18433" y="4222"/>
                    <a:pt x="19216" y="5383"/>
                  </a:cubicBezTo>
                  <a:cubicBezTo>
                    <a:pt x="20002" y="6544"/>
                    <a:pt x="20706" y="7863"/>
                    <a:pt x="21333" y="9359"/>
                  </a:cubicBezTo>
                  <a:moveTo>
                    <a:pt x="10801" y="18906"/>
                  </a:moveTo>
                  <a:cubicBezTo>
                    <a:pt x="11731" y="18906"/>
                    <a:pt x="12624" y="18715"/>
                    <a:pt x="13478" y="18325"/>
                  </a:cubicBezTo>
                  <a:cubicBezTo>
                    <a:pt x="14332" y="17939"/>
                    <a:pt x="15142" y="17399"/>
                    <a:pt x="15908" y="16708"/>
                  </a:cubicBezTo>
                  <a:cubicBezTo>
                    <a:pt x="16674" y="16014"/>
                    <a:pt x="17383" y="15165"/>
                    <a:pt x="18039" y="14155"/>
                  </a:cubicBezTo>
                  <a:cubicBezTo>
                    <a:pt x="18697" y="13148"/>
                    <a:pt x="19282" y="12027"/>
                    <a:pt x="19798" y="10796"/>
                  </a:cubicBezTo>
                  <a:cubicBezTo>
                    <a:pt x="19172" y="9282"/>
                    <a:pt x="18440" y="7955"/>
                    <a:pt x="17601" y="6812"/>
                  </a:cubicBezTo>
                  <a:cubicBezTo>
                    <a:pt x="16762" y="5670"/>
                    <a:pt x="15839" y="4751"/>
                    <a:pt x="14831" y="4060"/>
                  </a:cubicBezTo>
                  <a:cubicBezTo>
                    <a:pt x="15230" y="4751"/>
                    <a:pt x="15538" y="5534"/>
                    <a:pt x="15761" y="6401"/>
                  </a:cubicBezTo>
                  <a:cubicBezTo>
                    <a:pt x="15984" y="7264"/>
                    <a:pt x="16096" y="8205"/>
                    <a:pt x="16096" y="9216"/>
                  </a:cubicBezTo>
                  <a:cubicBezTo>
                    <a:pt x="16096" y="10340"/>
                    <a:pt x="15957" y="11387"/>
                    <a:pt x="15680" y="12361"/>
                  </a:cubicBezTo>
                  <a:cubicBezTo>
                    <a:pt x="15404" y="13339"/>
                    <a:pt x="15017" y="14195"/>
                    <a:pt x="14520" y="14941"/>
                  </a:cubicBezTo>
                  <a:cubicBezTo>
                    <a:pt x="14023" y="15683"/>
                    <a:pt x="13448" y="16271"/>
                    <a:pt x="12793" y="16690"/>
                  </a:cubicBezTo>
                  <a:cubicBezTo>
                    <a:pt x="12137" y="17113"/>
                    <a:pt x="11437" y="17326"/>
                    <a:pt x="10696" y="17326"/>
                  </a:cubicBezTo>
                  <a:cubicBezTo>
                    <a:pt x="9944" y="17326"/>
                    <a:pt x="9247" y="17113"/>
                    <a:pt x="8598" y="16690"/>
                  </a:cubicBezTo>
                  <a:cubicBezTo>
                    <a:pt x="7950" y="16271"/>
                    <a:pt x="7380" y="15683"/>
                    <a:pt x="6883" y="14941"/>
                  </a:cubicBezTo>
                  <a:cubicBezTo>
                    <a:pt x="6386" y="14195"/>
                    <a:pt x="6000" y="13339"/>
                    <a:pt x="5723" y="12361"/>
                  </a:cubicBezTo>
                  <a:cubicBezTo>
                    <a:pt x="5444" y="11387"/>
                    <a:pt x="5307" y="10340"/>
                    <a:pt x="5307" y="9216"/>
                  </a:cubicBezTo>
                  <a:cubicBezTo>
                    <a:pt x="5307" y="8301"/>
                    <a:pt x="5405" y="7426"/>
                    <a:pt x="5606" y="6603"/>
                  </a:cubicBezTo>
                  <a:cubicBezTo>
                    <a:pt x="5804" y="5776"/>
                    <a:pt x="6071" y="5023"/>
                    <a:pt x="6408" y="4339"/>
                  </a:cubicBezTo>
                  <a:cubicBezTo>
                    <a:pt x="5496" y="5034"/>
                    <a:pt x="4644" y="5927"/>
                    <a:pt x="3861" y="7026"/>
                  </a:cubicBezTo>
                  <a:cubicBezTo>
                    <a:pt x="3075" y="8121"/>
                    <a:pt x="2390" y="9381"/>
                    <a:pt x="1803" y="10796"/>
                  </a:cubicBezTo>
                  <a:cubicBezTo>
                    <a:pt x="2319" y="12016"/>
                    <a:pt x="2902" y="13133"/>
                    <a:pt x="3555" y="14147"/>
                  </a:cubicBezTo>
                  <a:cubicBezTo>
                    <a:pt x="4208" y="15165"/>
                    <a:pt x="4918" y="16014"/>
                    <a:pt x="5689" y="16708"/>
                  </a:cubicBezTo>
                  <a:cubicBezTo>
                    <a:pt x="6457" y="17399"/>
                    <a:pt x="7270" y="17940"/>
                    <a:pt x="8124" y="18325"/>
                  </a:cubicBezTo>
                  <a:cubicBezTo>
                    <a:pt x="8980" y="18719"/>
                    <a:pt x="9871" y="18906"/>
                    <a:pt x="10801" y="18906"/>
                  </a:cubicBezTo>
                  <a:moveTo>
                    <a:pt x="10695" y="3953"/>
                  </a:moveTo>
                  <a:cubicBezTo>
                    <a:pt x="10218" y="3953"/>
                    <a:pt x="9763" y="4089"/>
                    <a:pt x="9330" y="4365"/>
                  </a:cubicBezTo>
                  <a:cubicBezTo>
                    <a:pt x="8897" y="4644"/>
                    <a:pt x="8525" y="5015"/>
                    <a:pt x="8217" y="5486"/>
                  </a:cubicBezTo>
                  <a:cubicBezTo>
                    <a:pt x="7908" y="5953"/>
                    <a:pt x="7661" y="6511"/>
                    <a:pt x="7475" y="7165"/>
                  </a:cubicBezTo>
                  <a:cubicBezTo>
                    <a:pt x="7287" y="7816"/>
                    <a:pt x="7191" y="8495"/>
                    <a:pt x="7191" y="9216"/>
                  </a:cubicBezTo>
                  <a:cubicBezTo>
                    <a:pt x="7191" y="9484"/>
                    <a:pt x="7257" y="9715"/>
                    <a:pt x="7385" y="9918"/>
                  </a:cubicBezTo>
                  <a:cubicBezTo>
                    <a:pt x="7514" y="10120"/>
                    <a:pt x="7678" y="10215"/>
                    <a:pt x="7872" y="10215"/>
                  </a:cubicBezTo>
                  <a:cubicBezTo>
                    <a:pt x="8067" y="10215"/>
                    <a:pt x="8226" y="10116"/>
                    <a:pt x="8351" y="9910"/>
                  </a:cubicBezTo>
                  <a:cubicBezTo>
                    <a:pt x="8478" y="9701"/>
                    <a:pt x="8540" y="9473"/>
                    <a:pt x="8540" y="9216"/>
                  </a:cubicBezTo>
                  <a:cubicBezTo>
                    <a:pt x="8540" y="8301"/>
                    <a:pt x="8750" y="7533"/>
                    <a:pt x="9166" y="6912"/>
                  </a:cubicBezTo>
                  <a:cubicBezTo>
                    <a:pt x="9585" y="6287"/>
                    <a:pt x="10094" y="5978"/>
                    <a:pt x="10695" y="5978"/>
                  </a:cubicBezTo>
                  <a:cubicBezTo>
                    <a:pt x="10891" y="5978"/>
                    <a:pt x="11053" y="5872"/>
                    <a:pt x="11182" y="5670"/>
                  </a:cubicBezTo>
                  <a:cubicBezTo>
                    <a:pt x="11310" y="5464"/>
                    <a:pt x="11376" y="5229"/>
                    <a:pt x="11376" y="4957"/>
                  </a:cubicBezTo>
                  <a:cubicBezTo>
                    <a:pt x="11376" y="4663"/>
                    <a:pt x="11310" y="4424"/>
                    <a:pt x="11182" y="4233"/>
                  </a:cubicBezTo>
                  <a:cubicBezTo>
                    <a:pt x="11053" y="4045"/>
                    <a:pt x="10891" y="3953"/>
                    <a:pt x="10695" y="3953"/>
                  </a:cubicBezTo>
                </a:path>
              </a:pathLst>
            </a:custGeom>
            <a:solidFill>
              <a:schemeClr val="accent1"/>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5" name="Group 84"/>
          <p:cNvGrpSpPr/>
          <p:nvPr/>
        </p:nvGrpSpPr>
        <p:grpSpPr>
          <a:xfrm>
            <a:off x="10206344" y="3718512"/>
            <a:ext cx="1215136" cy="2209157"/>
            <a:chOff x="4684712" y="4402042"/>
            <a:chExt cx="1327095" cy="2412072"/>
          </a:xfrm>
        </p:grpSpPr>
        <p:sp>
          <p:nvSpPr>
            <p:cNvPr id="51" name="Freeform 10"/>
            <p:cNvSpPr>
              <a:spLocks noEditPoints="1"/>
            </p:cNvSpPr>
            <p:nvPr/>
          </p:nvSpPr>
          <p:spPr bwMode="auto">
            <a:xfrm>
              <a:off x="4684712" y="4402042"/>
              <a:ext cx="1327095" cy="2412072"/>
            </a:xfrm>
            <a:custGeom>
              <a:avLst/>
              <a:gdLst>
                <a:gd name="T0" fmla="*/ 0 w 1725"/>
                <a:gd name="T1" fmla="*/ 728 h 3136"/>
                <a:gd name="T2" fmla="*/ 654 w 1725"/>
                <a:gd name="T3" fmla="*/ 1382 h 3136"/>
                <a:gd name="T4" fmla="*/ 1577 w 1725"/>
                <a:gd name="T5" fmla="*/ 1789 h 3136"/>
                <a:gd name="T6" fmla="*/ 1669 w 1725"/>
                <a:gd name="T7" fmla="*/ 3119 h 3136"/>
                <a:gd name="T8" fmla="*/ 1666 w 1725"/>
                <a:gd name="T9" fmla="*/ 1513 h 3136"/>
                <a:gd name="T10" fmla="*/ 654 w 1725"/>
                <a:gd name="T11" fmla="*/ 73 h 3136"/>
                <a:gd name="T12" fmla="*/ 0 w 1725"/>
                <a:gd name="T13" fmla="*/ 728 h 3136"/>
                <a:gd name="T14" fmla="*/ 119 w 1725"/>
                <a:gd name="T15" fmla="*/ 727 h 3136"/>
                <a:gd name="T16" fmla="*/ 858 w 1725"/>
                <a:gd name="T17" fmla="*/ 232 h 3136"/>
                <a:gd name="T18" fmla="*/ 858 w 1725"/>
                <a:gd name="T19" fmla="*/ 232 h 3136"/>
                <a:gd name="T20" fmla="*/ 1517 w 1725"/>
                <a:gd name="T21" fmla="*/ 1260 h 3136"/>
                <a:gd name="T22" fmla="*/ 1327 w 1725"/>
                <a:gd name="T23" fmla="*/ 1365 h 3136"/>
                <a:gd name="T24" fmla="*/ 654 w 1725"/>
                <a:gd name="T25" fmla="*/ 1263 h 3136"/>
                <a:gd name="T26" fmla="*/ 119 w 1725"/>
                <a:gd name="T27" fmla="*/ 727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5" h="3136">
                  <a:moveTo>
                    <a:pt x="0" y="728"/>
                  </a:moveTo>
                  <a:cubicBezTo>
                    <a:pt x="0" y="1089"/>
                    <a:pt x="293" y="1382"/>
                    <a:pt x="654" y="1382"/>
                  </a:cubicBezTo>
                  <a:cubicBezTo>
                    <a:pt x="654" y="1382"/>
                    <a:pt x="1471" y="1368"/>
                    <a:pt x="1577" y="1789"/>
                  </a:cubicBezTo>
                  <a:cubicBezTo>
                    <a:pt x="1650" y="2081"/>
                    <a:pt x="1614" y="3136"/>
                    <a:pt x="1669" y="3119"/>
                  </a:cubicBezTo>
                  <a:cubicBezTo>
                    <a:pt x="1725" y="3102"/>
                    <a:pt x="1666" y="1513"/>
                    <a:pt x="1666" y="1513"/>
                  </a:cubicBezTo>
                  <a:cubicBezTo>
                    <a:pt x="1666" y="0"/>
                    <a:pt x="654" y="73"/>
                    <a:pt x="654" y="73"/>
                  </a:cubicBezTo>
                  <a:cubicBezTo>
                    <a:pt x="293" y="73"/>
                    <a:pt x="0" y="366"/>
                    <a:pt x="0" y="728"/>
                  </a:cubicBezTo>
                  <a:close/>
                  <a:moveTo>
                    <a:pt x="119" y="727"/>
                  </a:moveTo>
                  <a:cubicBezTo>
                    <a:pt x="119" y="431"/>
                    <a:pt x="464" y="101"/>
                    <a:pt x="858" y="232"/>
                  </a:cubicBezTo>
                  <a:cubicBezTo>
                    <a:pt x="858" y="232"/>
                    <a:pt x="858" y="232"/>
                    <a:pt x="858" y="232"/>
                  </a:cubicBezTo>
                  <a:cubicBezTo>
                    <a:pt x="1302" y="379"/>
                    <a:pt x="1461" y="872"/>
                    <a:pt x="1517" y="1260"/>
                  </a:cubicBezTo>
                  <a:cubicBezTo>
                    <a:pt x="1530" y="1352"/>
                    <a:pt x="1487" y="1434"/>
                    <a:pt x="1327" y="1365"/>
                  </a:cubicBezTo>
                  <a:cubicBezTo>
                    <a:pt x="1190" y="1306"/>
                    <a:pt x="976" y="1254"/>
                    <a:pt x="654" y="1263"/>
                  </a:cubicBezTo>
                  <a:cubicBezTo>
                    <a:pt x="358" y="1263"/>
                    <a:pt x="119" y="1023"/>
                    <a:pt x="119" y="727"/>
                  </a:cubicBezTo>
                  <a:close/>
                </a:path>
              </a:pathLst>
            </a:custGeom>
            <a:solidFill>
              <a:schemeClr val="accent2"/>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0" name="AutoShape 38"/>
            <p:cNvSpPr>
              <a:spLocks/>
            </p:cNvSpPr>
            <p:nvPr/>
          </p:nvSpPr>
          <p:spPr bwMode="auto">
            <a:xfrm>
              <a:off x="5076199" y="4805525"/>
              <a:ext cx="345669" cy="3470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872" y="2850"/>
                  </a:moveTo>
                  <a:cubicBezTo>
                    <a:pt x="18363" y="3806"/>
                    <a:pt x="19524" y="5033"/>
                    <a:pt x="20354" y="6530"/>
                  </a:cubicBezTo>
                  <a:cubicBezTo>
                    <a:pt x="21184" y="8031"/>
                    <a:pt x="21599" y="9635"/>
                    <a:pt x="21599" y="11342"/>
                  </a:cubicBezTo>
                  <a:cubicBezTo>
                    <a:pt x="21599" y="12759"/>
                    <a:pt x="21318" y="14087"/>
                    <a:pt x="20754" y="15328"/>
                  </a:cubicBezTo>
                  <a:cubicBezTo>
                    <a:pt x="20184" y="16569"/>
                    <a:pt x="19415" y="17654"/>
                    <a:pt x="18433" y="18587"/>
                  </a:cubicBezTo>
                  <a:cubicBezTo>
                    <a:pt x="17451" y="19520"/>
                    <a:pt x="16300" y="20255"/>
                    <a:pt x="14984" y="20793"/>
                  </a:cubicBezTo>
                  <a:cubicBezTo>
                    <a:pt x="13669" y="21332"/>
                    <a:pt x="12269" y="21599"/>
                    <a:pt x="10775" y="21599"/>
                  </a:cubicBezTo>
                  <a:cubicBezTo>
                    <a:pt x="9287" y="21599"/>
                    <a:pt x="7890" y="21332"/>
                    <a:pt x="6584" y="20793"/>
                  </a:cubicBezTo>
                  <a:cubicBezTo>
                    <a:pt x="5278" y="20255"/>
                    <a:pt x="4136" y="19520"/>
                    <a:pt x="3160" y="18587"/>
                  </a:cubicBezTo>
                  <a:cubicBezTo>
                    <a:pt x="2184" y="17654"/>
                    <a:pt x="1412" y="16569"/>
                    <a:pt x="845" y="15328"/>
                  </a:cubicBezTo>
                  <a:cubicBezTo>
                    <a:pt x="278" y="14087"/>
                    <a:pt x="0" y="12759"/>
                    <a:pt x="0" y="11342"/>
                  </a:cubicBezTo>
                  <a:cubicBezTo>
                    <a:pt x="0" y="9635"/>
                    <a:pt x="415" y="8031"/>
                    <a:pt x="1245" y="6530"/>
                  </a:cubicBezTo>
                  <a:cubicBezTo>
                    <a:pt x="2075" y="5033"/>
                    <a:pt x="3236" y="3806"/>
                    <a:pt x="4724" y="2850"/>
                  </a:cubicBezTo>
                  <a:cubicBezTo>
                    <a:pt x="4839" y="2761"/>
                    <a:pt x="4975" y="2732"/>
                    <a:pt x="5130" y="2770"/>
                  </a:cubicBezTo>
                  <a:cubicBezTo>
                    <a:pt x="5306" y="2804"/>
                    <a:pt x="5430" y="2879"/>
                    <a:pt x="5493" y="2989"/>
                  </a:cubicBezTo>
                  <a:lnTo>
                    <a:pt x="6800" y="4797"/>
                  </a:lnTo>
                  <a:cubicBezTo>
                    <a:pt x="6896" y="4906"/>
                    <a:pt x="6927" y="5033"/>
                    <a:pt x="6887" y="5174"/>
                  </a:cubicBezTo>
                  <a:cubicBezTo>
                    <a:pt x="6848" y="5318"/>
                    <a:pt x="6769" y="5436"/>
                    <a:pt x="6654" y="5525"/>
                  </a:cubicBezTo>
                  <a:cubicBezTo>
                    <a:pt x="5630" y="6185"/>
                    <a:pt x="4833" y="7026"/>
                    <a:pt x="4269" y="8042"/>
                  </a:cubicBezTo>
                  <a:cubicBezTo>
                    <a:pt x="3703" y="9056"/>
                    <a:pt x="3421" y="10156"/>
                    <a:pt x="3421" y="11342"/>
                  </a:cubicBezTo>
                  <a:cubicBezTo>
                    <a:pt x="3421" y="12298"/>
                    <a:pt x="3612" y="13208"/>
                    <a:pt x="3993" y="14066"/>
                  </a:cubicBezTo>
                  <a:cubicBezTo>
                    <a:pt x="4375" y="14925"/>
                    <a:pt x="4900" y="15667"/>
                    <a:pt x="5569" y="16298"/>
                  </a:cubicBezTo>
                  <a:cubicBezTo>
                    <a:pt x="6236" y="16929"/>
                    <a:pt x="7021" y="17430"/>
                    <a:pt x="7918" y="17796"/>
                  </a:cubicBezTo>
                  <a:cubicBezTo>
                    <a:pt x="8815" y="18161"/>
                    <a:pt x="9769" y="18346"/>
                    <a:pt x="10772" y="18346"/>
                  </a:cubicBezTo>
                  <a:cubicBezTo>
                    <a:pt x="11778" y="18346"/>
                    <a:pt x="12733" y="18161"/>
                    <a:pt x="13639" y="17796"/>
                  </a:cubicBezTo>
                  <a:cubicBezTo>
                    <a:pt x="14542" y="17430"/>
                    <a:pt x="15333" y="16929"/>
                    <a:pt x="16009" y="16298"/>
                  </a:cubicBezTo>
                  <a:cubicBezTo>
                    <a:pt x="16684" y="15668"/>
                    <a:pt x="17215" y="14927"/>
                    <a:pt x="17596" y="14075"/>
                  </a:cubicBezTo>
                  <a:cubicBezTo>
                    <a:pt x="17978" y="13220"/>
                    <a:pt x="18169" y="12307"/>
                    <a:pt x="18169" y="11342"/>
                  </a:cubicBezTo>
                  <a:cubicBezTo>
                    <a:pt x="18169" y="10156"/>
                    <a:pt x="17881" y="9056"/>
                    <a:pt x="17312" y="8042"/>
                  </a:cubicBezTo>
                  <a:cubicBezTo>
                    <a:pt x="16742" y="7023"/>
                    <a:pt x="15951" y="6185"/>
                    <a:pt x="14933" y="5525"/>
                  </a:cubicBezTo>
                  <a:cubicBezTo>
                    <a:pt x="14800" y="5436"/>
                    <a:pt x="14721" y="5324"/>
                    <a:pt x="14703" y="5197"/>
                  </a:cubicBezTo>
                  <a:cubicBezTo>
                    <a:pt x="14663" y="5050"/>
                    <a:pt x="14693" y="4915"/>
                    <a:pt x="14787" y="4797"/>
                  </a:cubicBezTo>
                  <a:lnTo>
                    <a:pt x="16066" y="2989"/>
                  </a:lnTo>
                  <a:cubicBezTo>
                    <a:pt x="16160" y="2879"/>
                    <a:pt x="16284" y="2810"/>
                    <a:pt x="16436" y="2784"/>
                  </a:cubicBezTo>
                  <a:cubicBezTo>
                    <a:pt x="16593" y="2755"/>
                    <a:pt x="16739" y="2778"/>
                    <a:pt x="16872" y="2850"/>
                  </a:cubicBezTo>
                  <a:moveTo>
                    <a:pt x="9663" y="10778"/>
                  </a:moveTo>
                  <a:cubicBezTo>
                    <a:pt x="9509" y="10778"/>
                    <a:pt x="9375" y="10726"/>
                    <a:pt x="9263" y="10625"/>
                  </a:cubicBezTo>
                  <a:cubicBezTo>
                    <a:pt x="9154" y="10524"/>
                    <a:pt x="9096" y="10398"/>
                    <a:pt x="9096" y="10239"/>
                  </a:cubicBezTo>
                  <a:lnTo>
                    <a:pt x="9096" y="535"/>
                  </a:lnTo>
                  <a:cubicBezTo>
                    <a:pt x="9096" y="388"/>
                    <a:pt x="9151" y="264"/>
                    <a:pt x="9257" y="158"/>
                  </a:cubicBezTo>
                  <a:cubicBezTo>
                    <a:pt x="9363" y="48"/>
                    <a:pt x="9496" y="0"/>
                    <a:pt x="9663" y="0"/>
                  </a:cubicBezTo>
                  <a:lnTo>
                    <a:pt x="11942" y="0"/>
                  </a:lnTo>
                  <a:cubicBezTo>
                    <a:pt x="12096" y="0"/>
                    <a:pt x="12230" y="48"/>
                    <a:pt x="12339" y="158"/>
                  </a:cubicBezTo>
                  <a:cubicBezTo>
                    <a:pt x="12451" y="264"/>
                    <a:pt x="12509" y="388"/>
                    <a:pt x="12509" y="535"/>
                  </a:cubicBezTo>
                  <a:lnTo>
                    <a:pt x="12509" y="10239"/>
                  </a:lnTo>
                  <a:cubicBezTo>
                    <a:pt x="12509" y="10386"/>
                    <a:pt x="12454" y="10513"/>
                    <a:pt x="12348" y="10620"/>
                  </a:cubicBezTo>
                  <a:cubicBezTo>
                    <a:pt x="12242" y="10723"/>
                    <a:pt x="12106" y="10778"/>
                    <a:pt x="11942" y="10778"/>
                  </a:cubicBezTo>
                  <a:lnTo>
                    <a:pt x="9663" y="10778"/>
                  </a:lnTo>
                  <a:close/>
                </a:path>
              </a:pathLst>
            </a:custGeom>
            <a:solidFill>
              <a:schemeClr val="accent2"/>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7" name="Group 86"/>
          <p:cNvGrpSpPr/>
          <p:nvPr/>
        </p:nvGrpSpPr>
        <p:grpSpPr>
          <a:xfrm>
            <a:off x="11663893" y="4739934"/>
            <a:ext cx="1017283" cy="1164487"/>
            <a:chOff x="6276556" y="5517283"/>
            <a:chExt cx="1111011" cy="1271447"/>
          </a:xfrm>
        </p:grpSpPr>
        <p:sp>
          <p:nvSpPr>
            <p:cNvPr id="50" name="Freeform 8"/>
            <p:cNvSpPr>
              <a:spLocks noEditPoints="1"/>
            </p:cNvSpPr>
            <p:nvPr/>
          </p:nvSpPr>
          <p:spPr bwMode="auto">
            <a:xfrm>
              <a:off x="6276556" y="5517283"/>
              <a:ext cx="1111011" cy="1271447"/>
            </a:xfrm>
            <a:custGeom>
              <a:avLst/>
              <a:gdLst>
                <a:gd name="T0" fmla="*/ 790 w 1444"/>
                <a:gd name="T1" fmla="*/ 20 h 1653"/>
                <a:gd name="T2" fmla="*/ 172 w 1444"/>
                <a:gd name="T3" fmla="*/ 389 h 1653"/>
                <a:gd name="T4" fmla="*/ 58 w 1444"/>
                <a:gd name="T5" fmla="*/ 1653 h 1653"/>
                <a:gd name="T6" fmla="*/ 136 w 1444"/>
                <a:gd name="T7" fmla="*/ 1463 h 1653"/>
                <a:gd name="T8" fmla="*/ 783 w 1444"/>
                <a:gd name="T9" fmla="*/ 1329 h 1653"/>
                <a:gd name="T10" fmla="*/ 1444 w 1444"/>
                <a:gd name="T11" fmla="*/ 675 h 1653"/>
                <a:gd name="T12" fmla="*/ 790 w 1444"/>
                <a:gd name="T13" fmla="*/ 20 h 1653"/>
                <a:gd name="T14" fmla="*/ 792 w 1444"/>
                <a:gd name="T15" fmla="*/ 1206 h 1653"/>
                <a:gd name="T16" fmla="*/ 324 w 1444"/>
                <a:gd name="T17" fmla="*/ 1248 h 1653"/>
                <a:gd name="T18" fmla="*/ 170 w 1444"/>
                <a:gd name="T19" fmla="*/ 1129 h 1653"/>
                <a:gd name="T20" fmla="*/ 337 w 1444"/>
                <a:gd name="T21" fmla="*/ 389 h 1653"/>
                <a:gd name="T22" fmla="*/ 792 w 1444"/>
                <a:gd name="T23" fmla="*/ 135 h 1653"/>
                <a:gd name="T24" fmla="*/ 1328 w 1444"/>
                <a:gd name="T25" fmla="*/ 671 h 1653"/>
                <a:gd name="T26" fmla="*/ 792 w 1444"/>
                <a:gd name="T27" fmla="*/ 1206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4" h="1653">
                  <a:moveTo>
                    <a:pt x="790" y="20"/>
                  </a:moveTo>
                  <a:cubicBezTo>
                    <a:pt x="453" y="39"/>
                    <a:pt x="262" y="224"/>
                    <a:pt x="172" y="389"/>
                  </a:cubicBezTo>
                  <a:cubicBezTo>
                    <a:pt x="0" y="703"/>
                    <a:pt x="0" y="1653"/>
                    <a:pt x="58" y="1653"/>
                  </a:cubicBezTo>
                  <a:cubicBezTo>
                    <a:pt x="99" y="1653"/>
                    <a:pt x="57" y="1579"/>
                    <a:pt x="136" y="1463"/>
                  </a:cubicBezTo>
                  <a:cubicBezTo>
                    <a:pt x="221" y="1338"/>
                    <a:pt x="783" y="1329"/>
                    <a:pt x="783" y="1329"/>
                  </a:cubicBezTo>
                  <a:cubicBezTo>
                    <a:pt x="1151" y="1329"/>
                    <a:pt x="1444" y="1036"/>
                    <a:pt x="1444" y="675"/>
                  </a:cubicBezTo>
                  <a:cubicBezTo>
                    <a:pt x="1444" y="313"/>
                    <a:pt x="1151" y="0"/>
                    <a:pt x="790" y="20"/>
                  </a:cubicBezTo>
                  <a:close/>
                  <a:moveTo>
                    <a:pt x="792" y="1206"/>
                  </a:moveTo>
                  <a:cubicBezTo>
                    <a:pt x="582" y="1199"/>
                    <a:pt x="427" y="1223"/>
                    <a:pt x="324" y="1248"/>
                  </a:cubicBezTo>
                  <a:cubicBezTo>
                    <a:pt x="222" y="1273"/>
                    <a:pt x="170" y="1254"/>
                    <a:pt x="170" y="1129"/>
                  </a:cubicBezTo>
                  <a:cubicBezTo>
                    <a:pt x="170" y="923"/>
                    <a:pt x="204" y="603"/>
                    <a:pt x="337" y="389"/>
                  </a:cubicBezTo>
                  <a:cubicBezTo>
                    <a:pt x="432" y="237"/>
                    <a:pt x="600" y="135"/>
                    <a:pt x="792" y="135"/>
                  </a:cubicBezTo>
                  <a:cubicBezTo>
                    <a:pt x="1088" y="135"/>
                    <a:pt x="1328" y="375"/>
                    <a:pt x="1328" y="671"/>
                  </a:cubicBezTo>
                  <a:cubicBezTo>
                    <a:pt x="1328" y="966"/>
                    <a:pt x="1088" y="1206"/>
                    <a:pt x="792" y="1206"/>
                  </a:cubicBezTo>
                  <a:close/>
                </a:path>
              </a:pathLst>
            </a:custGeom>
            <a:solidFill>
              <a:schemeClr val="accent5"/>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1" name="AutoShape 66"/>
            <p:cNvSpPr>
              <a:spLocks/>
            </p:cNvSpPr>
            <p:nvPr/>
          </p:nvSpPr>
          <p:spPr bwMode="auto">
            <a:xfrm>
              <a:off x="6728635" y="5874499"/>
              <a:ext cx="314696" cy="314696"/>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17537" y="12697"/>
                  </a:moveTo>
                  <a:lnTo>
                    <a:pt x="19798" y="9997"/>
                  </a:lnTo>
                  <a:lnTo>
                    <a:pt x="19798" y="17284"/>
                  </a:lnTo>
                  <a:cubicBezTo>
                    <a:pt x="19798" y="17874"/>
                    <a:pt x="19700" y="18429"/>
                    <a:pt x="19505" y="18949"/>
                  </a:cubicBezTo>
                  <a:cubicBezTo>
                    <a:pt x="19309" y="19469"/>
                    <a:pt x="19049" y="19928"/>
                    <a:pt x="18721" y="20321"/>
                  </a:cubicBezTo>
                  <a:cubicBezTo>
                    <a:pt x="18394" y="20715"/>
                    <a:pt x="18014" y="21027"/>
                    <a:pt x="17583" y="21256"/>
                  </a:cubicBezTo>
                  <a:cubicBezTo>
                    <a:pt x="17153" y="21485"/>
                    <a:pt x="16690" y="21599"/>
                    <a:pt x="16188" y="21599"/>
                  </a:cubicBezTo>
                  <a:lnTo>
                    <a:pt x="3595" y="21599"/>
                  </a:lnTo>
                  <a:cubicBezTo>
                    <a:pt x="3103" y="21599"/>
                    <a:pt x="2635" y="21485"/>
                    <a:pt x="2195" y="21256"/>
                  </a:cubicBezTo>
                  <a:cubicBezTo>
                    <a:pt x="1754" y="21027"/>
                    <a:pt x="1372" y="20715"/>
                    <a:pt x="1052" y="20321"/>
                  </a:cubicBezTo>
                  <a:cubicBezTo>
                    <a:pt x="734" y="19928"/>
                    <a:pt x="477" y="19469"/>
                    <a:pt x="286" y="18949"/>
                  </a:cubicBezTo>
                  <a:cubicBezTo>
                    <a:pt x="95" y="18429"/>
                    <a:pt x="0" y="17874"/>
                    <a:pt x="0" y="17284"/>
                  </a:cubicBezTo>
                  <a:lnTo>
                    <a:pt x="0" y="4315"/>
                  </a:lnTo>
                  <a:cubicBezTo>
                    <a:pt x="0" y="3722"/>
                    <a:pt x="95" y="3164"/>
                    <a:pt x="286" y="2632"/>
                  </a:cubicBezTo>
                  <a:cubicBezTo>
                    <a:pt x="477" y="2106"/>
                    <a:pt x="734" y="1645"/>
                    <a:pt x="1052" y="1263"/>
                  </a:cubicBezTo>
                  <a:cubicBezTo>
                    <a:pt x="1372" y="878"/>
                    <a:pt x="1754" y="572"/>
                    <a:pt x="2195" y="343"/>
                  </a:cubicBezTo>
                  <a:cubicBezTo>
                    <a:pt x="2635" y="114"/>
                    <a:pt x="3103" y="0"/>
                    <a:pt x="3595" y="0"/>
                  </a:cubicBezTo>
                  <a:lnTo>
                    <a:pt x="16188" y="0"/>
                  </a:lnTo>
                  <a:cubicBezTo>
                    <a:pt x="16401" y="0"/>
                    <a:pt x="16605" y="26"/>
                    <a:pt x="16798" y="82"/>
                  </a:cubicBezTo>
                  <a:lnTo>
                    <a:pt x="14608" y="2714"/>
                  </a:lnTo>
                  <a:lnTo>
                    <a:pt x="3595" y="2714"/>
                  </a:lnTo>
                  <a:cubicBezTo>
                    <a:pt x="3228" y="2714"/>
                    <a:pt x="2914" y="2867"/>
                    <a:pt x="2652" y="3184"/>
                  </a:cubicBezTo>
                  <a:cubicBezTo>
                    <a:pt x="2391" y="3496"/>
                    <a:pt x="2261" y="3875"/>
                    <a:pt x="2261" y="4315"/>
                  </a:cubicBezTo>
                  <a:lnTo>
                    <a:pt x="2261" y="17284"/>
                  </a:lnTo>
                  <a:cubicBezTo>
                    <a:pt x="2261" y="17724"/>
                    <a:pt x="2391" y="18101"/>
                    <a:pt x="2652" y="18412"/>
                  </a:cubicBezTo>
                  <a:cubicBezTo>
                    <a:pt x="2914" y="18729"/>
                    <a:pt x="3228" y="18888"/>
                    <a:pt x="3595" y="18888"/>
                  </a:cubicBezTo>
                  <a:lnTo>
                    <a:pt x="16188" y="18888"/>
                  </a:lnTo>
                  <a:cubicBezTo>
                    <a:pt x="16556" y="18888"/>
                    <a:pt x="16874" y="18729"/>
                    <a:pt x="17138" y="18412"/>
                  </a:cubicBezTo>
                  <a:cubicBezTo>
                    <a:pt x="17405" y="18101"/>
                    <a:pt x="17537" y="17724"/>
                    <a:pt x="17537" y="17284"/>
                  </a:cubicBezTo>
                  <a:lnTo>
                    <a:pt x="17537" y="12697"/>
                  </a:lnTo>
                  <a:close/>
                  <a:moveTo>
                    <a:pt x="21333" y="2796"/>
                  </a:moveTo>
                  <a:cubicBezTo>
                    <a:pt x="21514" y="3011"/>
                    <a:pt x="21599" y="3272"/>
                    <a:pt x="21597" y="3578"/>
                  </a:cubicBezTo>
                  <a:cubicBezTo>
                    <a:pt x="21592" y="3881"/>
                    <a:pt x="21504" y="4136"/>
                    <a:pt x="21333" y="4342"/>
                  </a:cubicBezTo>
                  <a:lnTo>
                    <a:pt x="13005" y="14346"/>
                  </a:lnTo>
                  <a:lnTo>
                    <a:pt x="11854" y="15721"/>
                  </a:lnTo>
                  <a:cubicBezTo>
                    <a:pt x="11676" y="15938"/>
                    <a:pt x="11458" y="16044"/>
                    <a:pt x="11206" y="16044"/>
                  </a:cubicBezTo>
                  <a:cubicBezTo>
                    <a:pt x="10951" y="16044"/>
                    <a:pt x="10733" y="15938"/>
                    <a:pt x="10555" y="15721"/>
                  </a:cubicBezTo>
                  <a:lnTo>
                    <a:pt x="9383" y="14346"/>
                  </a:lnTo>
                  <a:lnTo>
                    <a:pt x="4779" y="8787"/>
                  </a:lnTo>
                  <a:cubicBezTo>
                    <a:pt x="4600" y="8573"/>
                    <a:pt x="4507" y="8314"/>
                    <a:pt x="4507" y="8006"/>
                  </a:cubicBezTo>
                  <a:cubicBezTo>
                    <a:pt x="4507" y="7703"/>
                    <a:pt x="4600" y="7441"/>
                    <a:pt x="4779" y="7227"/>
                  </a:cubicBezTo>
                  <a:lnTo>
                    <a:pt x="5927" y="5846"/>
                  </a:lnTo>
                  <a:cubicBezTo>
                    <a:pt x="6106" y="5635"/>
                    <a:pt x="6323" y="5526"/>
                    <a:pt x="6578" y="5526"/>
                  </a:cubicBezTo>
                  <a:cubicBezTo>
                    <a:pt x="6830" y="5526"/>
                    <a:pt x="7043" y="5634"/>
                    <a:pt x="7214" y="5846"/>
                  </a:cubicBezTo>
                  <a:lnTo>
                    <a:pt x="11198" y="10632"/>
                  </a:lnTo>
                  <a:lnTo>
                    <a:pt x="18861" y="1404"/>
                  </a:lnTo>
                  <a:cubicBezTo>
                    <a:pt x="19040" y="1186"/>
                    <a:pt x="19262" y="1084"/>
                    <a:pt x="19524" y="1087"/>
                  </a:cubicBezTo>
                  <a:cubicBezTo>
                    <a:pt x="19786" y="1092"/>
                    <a:pt x="20001" y="1198"/>
                    <a:pt x="20173" y="1404"/>
                  </a:cubicBezTo>
                  <a:lnTo>
                    <a:pt x="21333" y="2796"/>
                  </a:lnTo>
                  <a:close/>
                </a:path>
              </a:pathLst>
            </a:custGeom>
            <a:solidFill>
              <a:schemeClr val="accent5"/>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8" name="Group 87"/>
          <p:cNvGrpSpPr/>
          <p:nvPr/>
        </p:nvGrpSpPr>
        <p:grpSpPr>
          <a:xfrm>
            <a:off x="11606385" y="3714339"/>
            <a:ext cx="1215733" cy="2209157"/>
            <a:chOff x="6213749" y="4397485"/>
            <a:chExt cx="1327746" cy="2412072"/>
          </a:xfrm>
        </p:grpSpPr>
        <p:sp>
          <p:nvSpPr>
            <p:cNvPr id="49" name="Freeform 7"/>
            <p:cNvSpPr>
              <a:spLocks noEditPoints="1"/>
            </p:cNvSpPr>
            <p:nvPr/>
          </p:nvSpPr>
          <p:spPr bwMode="auto">
            <a:xfrm>
              <a:off x="6213749" y="4397485"/>
              <a:ext cx="1327746" cy="2412072"/>
            </a:xfrm>
            <a:custGeom>
              <a:avLst/>
              <a:gdLst>
                <a:gd name="T0" fmla="*/ 1072 w 1726"/>
                <a:gd name="T1" fmla="*/ 73 h 3136"/>
                <a:gd name="T2" fmla="*/ 60 w 1726"/>
                <a:gd name="T3" fmla="*/ 1513 h 3136"/>
                <a:gd name="T4" fmla="*/ 57 w 1726"/>
                <a:gd name="T5" fmla="*/ 3119 h 3136"/>
                <a:gd name="T6" fmla="*/ 149 w 1726"/>
                <a:gd name="T7" fmla="*/ 1789 h 3136"/>
                <a:gd name="T8" fmla="*/ 1072 w 1726"/>
                <a:gd name="T9" fmla="*/ 1382 h 3136"/>
                <a:gd name="T10" fmla="*/ 1726 w 1726"/>
                <a:gd name="T11" fmla="*/ 728 h 3136"/>
                <a:gd name="T12" fmla="*/ 1072 w 1726"/>
                <a:gd name="T13" fmla="*/ 73 h 3136"/>
                <a:gd name="T14" fmla="*/ 1072 w 1726"/>
                <a:gd name="T15" fmla="*/ 1263 h 3136"/>
                <a:gd name="T16" fmla="*/ 399 w 1726"/>
                <a:gd name="T17" fmla="*/ 1365 h 3136"/>
                <a:gd name="T18" fmla="*/ 209 w 1726"/>
                <a:gd name="T19" fmla="*/ 1260 h 3136"/>
                <a:gd name="T20" fmla="*/ 867 w 1726"/>
                <a:gd name="T21" fmla="*/ 232 h 3136"/>
                <a:gd name="T22" fmla="*/ 867 w 1726"/>
                <a:gd name="T23" fmla="*/ 232 h 3136"/>
                <a:gd name="T24" fmla="*/ 1607 w 1726"/>
                <a:gd name="T25" fmla="*/ 727 h 3136"/>
                <a:gd name="T26" fmla="*/ 1072 w 1726"/>
                <a:gd name="T27" fmla="*/ 1263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6" h="3136">
                  <a:moveTo>
                    <a:pt x="1072" y="73"/>
                  </a:moveTo>
                  <a:cubicBezTo>
                    <a:pt x="1072" y="73"/>
                    <a:pt x="60" y="0"/>
                    <a:pt x="60" y="1513"/>
                  </a:cubicBezTo>
                  <a:cubicBezTo>
                    <a:pt x="60" y="1513"/>
                    <a:pt x="0" y="3102"/>
                    <a:pt x="57" y="3119"/>
                  </a:cubicBezTo>
                  <a:cubicBezTo>
                    <a:pt x="111" y="3136"/>
                    <a:pt x="75" y="2081"/>
                    <a:pt x="149" y="1789"/>
                  </a:cubicBezTo>
                  <a:cubicBezTo>
                    <a:pt x="255" y="1368"/>
                    <a:pt x="1072" y="1382"/>
                    <a:pt x="1072" y="1382"/>
                  </a:cubicBezTo>
                  <a:cubicBezTo>
                    <a:pt x="1433" y="1382"/>
                    <a:pt x="1726" y="1089"/>
                    <a:pt x="1726" y="728"/>
                  </a:cubicBezTo>
                  <a:cubicBezTo>
                    <a:pt x="1726" y="366"/>
                    <a:pt x="1433" y="73"/>
                    <a:pt x="1072" y="73"/>
                  </a:cubicBezTo>
                  <a:close/>
                  <a:moveTo>
                    <a:pt x="1072" y="1263"/>
                  </a:moveTo>
                  <a:cubicBezTo>
                    <a:pt x="750" y="1254"/>
                    <a:pt x="536" y="1306"/>
                    <a:pt x="399" y="1365"/>
                  </a:cubicBezTo>
                  <a:cubicBezTo>
                    <a:pt x="239" y="1434"/>
                    <a:pt x="196" y="1352"/>
                    <a:pt x="209" y="1260"/>
                  </a:cubicBezTo>
                  <a:cubicBezTo>
                    <a:pt x="265" y="872"/>
                    <a:pt x="424" y="379"/>
                    <a:pt x="867" y="232"/>
                  </a:cubicBezTo>
                  <a:cubicBezTo>
                    <a:pt x="867" y="232"/>
                    <a:pt x="867" y="232"/>
                    <a:pt x="867" y="232"/>
                  </a:cubicBezTo>
                  <a:cubicBezTo>
                    <a:pt x="1262" y="101"/>
                    <a:pt x="1607" y="431"/>
                    <a:pt x="1607" y="727"/>
                  </a:cubicBezTo>
                  <a:cubicBezTo>
                    <a:pt x="1607" y="1023"/>
                    <a:pt x="1367" y="1263"/>
                    <a:pt x="1072" y="1263"/>
                  </a:cubicBezTo>
                  <a:close/>
                </a:path>
              </a:pathLst>
            </a:custGeom>
            <a:solidFill>
              <a:schemeClr val="accent3"/>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2" name="AutoShape 122"/>
            <p:cNvSpPr>
              <a:spLocks/>
            </p:cNvSpPr>
            <p:nvPr/>
          </p:nvSpPr>
          <p:spPr bwMode="auto">
            <a:xfrm>
              <a:off x="6799530" y="4793980"/>
              <a:ext cx="315505" cy="3470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4921"/>
                  </a:moveTo>
                  <a:lnTo>
                    <a:pt x="21599" y="5871"/>
                  </a:lnTo>
                  <a:cubicBezTo>
                    <a:pt x="21192" y="6052"/>
                    <a:pt x="20518" y="6202"/>
                    <a:pt x="19564" y="6320"/>
                  </a:cubicBezTo>
                  <a:cubicBezTo>
                    <a:pt x="18617" y="6436"/>
                    <a:pt x="17593" y="6522"/>
                    <a:pt x="16494" y="6579"/>
                  </a:cubicBezTo>
                  <a:cubicBezTo>
                    <a:pt x="15398" y="6643"/>
                    <a:pt x="14330" y="6677"/>
                    <a:pt x="13290" y="6683"/>
                  </a:cubicBezTo>
                  <a:cubicBezTo>
                    <a:pt x="12253" y="6692"/>
                    <a:pt x="11427" y="6698"/>
                    <a:pt x="10808" y="6698"/>
                  </a:cubicBezTo>
                  <a:cubicBezTo>
                    <a:pt x="10200" y="6698"/>
                    <a:pt x="9374" y="6692"/>
                    <a:pt x="8326" y="6683"/>
                  </a:cubicBezTo>
                  <a:cubicBezTo>
                    <a:pt x="7276" y="6677"/>
                    <a:pt x="6204" y="6643"/>
                    <a:pt x="5105" y="6579"/>
                  </a:cubicBezTo>
                  <a:cubicBezTo>
                    <a:pt x="4009" y="6522"/>
                    <a:pt x="2993" y="6436"/>
                    <a:pt x="2053" y="6326"/>
                  </a:cubicBezTo>
                  <a:cubicBezTo>
                    <a:pt x="1116" y="6214"/>
                    <a:pt x="442" y="6064"/>
                    <a:pt x="34" y="5871"/>
                  </a:cubicBezTo>
                  <a:cubicBezTo>
                    <a:pt x="10" y="5724"/>
                    <a:pt x="0" y="5566"/>
                    <a:pt x="0" y="5393"/>
                  </a:cubicBezTo>
                  <a:lnTo>
                    <a:pt x="0" y="4921"/>
                  </a:lnTo>
                  <a:lnTo>
                    <a:pt x="0" y="4423"/>
                  </a:lnTo>
                  <a:cubicBezTo>
                    <a:pt x="0" y="4258"/>
                    <a:pt x="10" y="4092"/>
                    <a:pt x="34" y="3924"/>
                  </a:cubicBezTo>
                  <a:cubicBezTo>
                    <a:pt x="307" y="3801"/>
                    <a:pt x="701" y="3688"/>
                    <a:pt x="1213" y="3602"/>
                  </a:cubicBezTo>
                  <a:cubicBezTo>
                    <a:pt x="1717" y="3516"/>
                    <a:pt x="2257" y="3444"/>
                    <a:pt x="2830" y="3389"/>
                  </a:cubicBezTo>
                  <a:cubicBezTo>
                    <a:pt x="3404" y="3334"/>
                    <a:pt x="3971" y="3294"/>
                    <a:pt x="4528" y="3265"/>
                  </a:cubicBezTo>
                  <a:cubicBezTo>
                    <a:pt x="5084" y="3239"/>
                    <a:pt x="5516" y="3213"/>
                    <a:pt x="5827" y="3196"/>
                  </a:cubicBezTo>
                  <a:cubicBezTo>
                    <a:pt x="5737" y="2444"/>
                    <a:pt x="5800" y="1857"/>
                    <a:pt x="6017" y="1431"/>
                  </a:cubicBezTo>
                  <a:cubicBezTo>
                    <a:pt x="6232" y="1010"/>
                    <a:pt x="6560" y="693"/>
                    <a:pt x="7003" y="489"/>
                  </a:cubicBezTo>
                  <a:cubicBezTo>
                    <a:pt x="7441" y="282"/>
                    <a:pt x="7984" y="146"/>
                    <a:pt x="8631" y="86"/>
                  </a:cubicBezTo>
                  <a:cubicBezTo>
                    <a:pt x="9280" y="28"/>
                    <a:pt x="9999" y="0"/>
                    <a:pt x="10808" y="0"/>
                  </a:cubicBezTo>
                  <a:cubicBezTo>
                    <a:pt x="11417" y="0"/>
                    <a:pt x="12021" y="11"/>
                    <a:pt x="12619" y="40"/>
                  </a:cubicBezTo>
                  <a:cubicBezTo>
                    <a:pt x="13221" y="69"/>
                    <a:pt x="13757" y="164"/>
                    <a:pt x="14234" y="319"/>
                  </a:cubicBezTo>
                  <a:cubicBezTo>
                    <a:pt x="14707" y="483"/>
                    <a:pt x="15084" y="734"/>
                    <a:pt x="15367" y="1074"/>
                  </a:cubicBezTo>
                  <a:cubicBezTo>
                    <a:pt x="15647" y="1413"/>
                    <a:pt x="15789" y="1894"/>
                    <a:pt x="15789" y="2519"/>
                  </a:cubicBezTo>
                  <a:lnTo>
                    <a:pt x="15789" y="2850"/>
                  </a:lnTo>
                  <a:cubicBezTo>
                    <a:pt x="15789" y="2963"/>
                    <a:pt x="15775" y="3078"/>
                    <a:pt x="15758" y="3196"/>
                  </a:cubicBezTo>
                  <a:cubicBezTo>
                    <a:pt x="16076" y="3213"/>
                    <a:pt x="16511" y="3239"/>
                    <a:pt x="17061" y="3265"/>
                  </a:cubicBezTo>
                  <a:cubicBezTo>
                    <a:pt x="17611" y="3294"/>
                    <a:pt x="18178" y="3334"/>
                    <a:pt x="18758" y="3389"/>
                  </a:cubicBezTo>
                  <a:cubicBezTo>
                    <a:pt x="19335" y="3443"/>
                    <a:pt x="19885" y="3515"/>
                    <a:pt x="20404" y="3602"/>
                  </a:cubicBezTo>
                  <a:cubicBezTo>
                    <a:pt x="20922" y="3688"/>
                    <a:pt x="21323" y="3801"/>
                    <a:pt x="21596" y="3924"/>
                  </a:cubicBezTo>
                  <a:lnTo>
                    <a:pt x="21596" y="4921"/>
                  </a:lnTo>
                  <a:close/>
                  <a:moveTo>
                    <a:pt x="10812" y="8296"/>
                  </a:moveTo>
                  <a:cubicBezTo>
                    <a:pt x="12236" y="8278"/>
                    <a:pt x="13656" y="8250"/>
                    <a:pt x="15080" y="8215"/>
                  </a:cubicBezTo>
                  <a:cubicBezTo>
                    <a:pt x="16501" y="8178"/>
                    <a:pt x="17925" y="8088"/>
                    <a:pt x="19353" y="7939"/>
                  </a:cubicBezTo>
                  <a:lnTo>
                    <a:pt x="19353" y="19477"/>
                  </a:lnTo>
                  <a:cubicBezTo>
                    <a:pt x="19353" y="20056"/>
                    <a:pt x="19107" y="20557"/>
                    <a:pt x="18620" y="20972"/>
                  </a:cubicBezTo>
                  <a:cubicBezTo>
                    <a:pt x="18133" y="21392"/>
                    <a:pt x="17542" y="21599"/>
                    <a:pt x="16847" y="21599"/>
                  </a:cubicBezTo>
                  <a:lnTo>
                    <a:pt x="4752" y="21599"/>
                  </a:lnTo>
                  <a:cubicBezTo>
                    <a:pt x="4058" y="21599"/>
                    <a:pt x="3460" y="21395"/>
                    <a:pt x="2955" y="20977"/>
                  </a:cubicBezTo>
                  <a:cubicBezTo>
                    <a:pt x="2450" y="20569"/>
                    <a:pt x="2201" y="20068"/>
                    <a:pt x="2201" y="19477"/>
                  </a:cubicBezTo>
                  <a:lnTo>
                    <a:pt x="2201" y="7939"/>
                  </a:lnTo>
                  <a:cubicBezTo>
                    <a:pt x="3560" y="8088"/>
                    <a:pt x="4904" y="8183"/>
                    <a:pt x="6239" y="8229"/>
                  </a:cubicBezTo>
                  <a:cubicBezTo>
                    <a:pt x="7576" y="8273"/>
                    <a:pt x="8917" y="8296"/>
                    <a:pt x="10276" y="8296"/>
                  </a:cubicBezTo>
                  <a:lnTo>
                    <a:pt x="10812" y="8296"/>
                  </a:lnTo>
                  <a:close/>
                  <a:moveTo>
                    <a:pt x="6923" y="10395"/>
                  </a:moveTo>
                  <a:cubicBezTo>
                    <a:pt x="6923" y="10248"/>
                    <a:pt x="6857" y="10119"/>
                    <a:pt x="6733" y="10015"/>
                  </a:cubicBezTo>
                  <a:cubicBezTo>
                    <a:pt x="6605" y="9908"/>
                    <a:pt x="6453" y="9854"/>
                    <a:pt x="6277" y="9854"/>
                  </a:cubicBezTo>
                  <a:lnTo>
                    <a:pt x="5630" y="9854"/>
                  </a:lnTo>
                  <a:cubicBezTo>
                    <a:pt x="5450" y="9854"/>
                    <a:pt x="5305" y="9908"/>
                    <a:pt x="5191" y="10015"/>
                  </a:cubicBezTo>
                  <a:cubicBezTo>
                    <a:pt x="5074" y="10119"/>
                    <a:pt x="5015" y="10248"/>
                    <a:pt x="5015" y="10395"/>
                  </a:cubicBezTo>
                  <a:lnTo>
                    <a:pt x="5015" y="18858"/>
                  </a:lnTo>
                  <a:cubicBezTo>
                    <a:pt x="5015" y="19005"/>
                    <a:pt x="5074" y="19126"/>
                    <a:pt x="5191" y="19224"/>
                  </a:cubicBezTo>
                  <a:cubicBezTo>
                    <a:pt x="5305" y="19319"/>
                    <a:pt x="5450" y="19368"/>
                    <a:pt x="5630" y="19368"/>
                  </a:cubicBezTo>
                  <a:lnTo>
                    <a:pt x="6277" y="19368"/>
                  </a:lnTo>
                  <a:cubicBezTo>
                    <a:pt x="6453" y="19368"/>
                    <a:pt x="6605" y="19319"/>
                    <a:pt x="6733" y="19230"/>
                  </a:cubicBezTo>
                  <a:cubicBezTo>
                    <a:pt x="6857" y="19137"/>
                    <a:pt x="6923" y="19014"/>
                    <a:pt x="6923" y="18858"/>
                  </a:cubicBezTo>
                  <a:lnTo>
                    <a:pt x="6923" y="10395"/>
                  </a:lnTo>
                  <a:close/>
                  <a:moveTo>
                    <a:pt x="8416" y="3141"/>
                  </a:moveTo>
                  <a:cubicBezTo>
                    <a:pt x="10006" y="3121"/>
                    <a:pt x="11607" y="3121"/>
                    <a:pt x="13231" y="3141"/>
                  </a:cubicBezTo>
                  <a:cubicBezTo>
                    <a:pt x="13231" y="3032"/>
                    <a:pt x="13242" y="2925"/>
                    <a:pt x="13266" y="2819"/>
                  </a:cubicBezTo>
                  <a:cubicBezTo>
                    <a:pt x="13286" y="2712"/>
                    <a:pt x="13286" y="2611"/>
                    <a:pt x="13266" y="2519"/>
                  </a:cubicBezTo>
                  <a:lnTo>
                    <a:pt x="13266" y="2315"/>
                  </a:lnTo>
                  <a:cubicBezTo>
                    <a:pt x="12879" y="2222"/>
                    <a:pt x="12471" y="2171"/>
                    <a:pt x="12042" y="2162"/>
                  </a:cubicBezTo>
                  <a:cubicBezTo>
                    <a:pt x="11610" y="2153"/>
                    <a:pt x="11202" y="2148"/>
                    <a:pt x="10819" y="2148"/>
                  </a:cubicBezTo>
                  <a:cubicBezTo>
                    <a:pt x="10411" y="2148"/>
                    <a:pt x="9996" y="2153"/>
                    <a:pt x="9574" y="2162"/>
                  </a:cubicBezTo>
                  <a:cubicBezTo>
                    <a:pt x="9149" y="2171"/>
                    <a:pt x="8741" y="2222"/>
                    <a:pt x="8354" y="2315"/>
                  </a:cubicBezTo>
                  <a:lnTo>
                    <a:pt x="8354" y="2519"/>
                  </a:lnTo>
                  <a:cubicBezTo>
                    <a:pt x="8354" y="2611"/>
                    <a:pt x="8357" y="2715"/>
                    <a:pt x="8371" y="2824"/>
                  </a:cubicBezTo>
                  <a:cubicBezTo>
                    <a:pt x="8375" y="2937"/>
                    <a:pt x="8392" y="3040"/>
                    <a:pt x="8416" y="3141"/>
                  </a:cubicBezTo>
                  <a:moveTo>
                    <a:pt x="11769" y="10395"/>
                  </a:moveTo>
                  <a:cubicBezTo>
                    <a:pt x="11769" y="10248"/>
                    <a:pt x="11707" y="10119"/>
                    <a:pt x="11582" y="10015"/>
                  </a:cubicBezTo>
                  <a:cubicBezTo>
                    <a:pt x="11451" y="9908"/>
                    <a:pt x="11299" y="9854"/>
                    <a:pt x="11123" y="9854"/>
                  </a:cubicBezTo>
                  <a:lnTo>
                    <a:pt x="10476" y="9854"/>
                  </a:lnTo>
                  <a:cubicBezTo>
                    <a:pt x="10300" y="9854"/>
                    <a:pt x="10151" y="9908"/>
                    <a:pt x="10037" y="10015"/>
                  </a:cubicBezTo>
                  <a:cubicBezTo>
                    <a:pt x="9923" y="10119"/>
                    <a:pt x="9865" y="10248"/>
                    <a:pt x="9865" y="10395"/>
                  </a:cubicBezTo>
                  <a:lnTo>
                    <a:pt x="9865" y="18858"/>
                  </a:lnTo>
                  <a:cubicBezTo>
                    <a:pt x="9865" y="19005"/>
                    <a:pt x="9920" y="19126"/>
                    <a:pt x="10030" y="19224"/>
                  </a:cubicBezTo>
                  <a:cubicBezTo>
                    <a:pt x="10141" y="19319"/>
                    <a:pt x="10286" y="19368"/>
                    <a:pt x="10476" y="19368"/>
                  </a:cubicBezTo>
                  <a:lnTo>
                    <a:pt x="11123" y="19368"/>
                  </a:lnTo>
                  <a:cubicBezTo>
                    <a:pt x="11299" y="19368"/>
                    <a:pt x="11451" y="19319"/>
                    <a:pt x="11582" y="19230"/>
                  </a:cubicBezTo>
                  <a:cubicBezTo>
                    <a:pt x="11707" y="19137"/>
                    <a:pt x="11769" y="19014"/>
                    <a:pt x="11769" y="18858"/>
                  </a:cubicBezTo>
                  <a:lnTo>
                    <a:pt x="11769" y="10395"/>
                  </a:lnTo>
                  <a:close/>
                  <a:moveTo>
                    <a:pt x="14683" y="18858"/>
                  </a:moveTo>
                  <a:cubicBezTo>
                    <a:pt x="14683" y="19005"/>
                    <a:pt x="14745" y="19126"/>
                    <a:pt x="14866" y="19224"/>
                  </a:cubicBezTo>
                  <a:cubicBezTo>
                    <a:pt x="14987" y="19319"/>
                    <a:pt x="15143" y="19368"/>
                    <a:pt x="15333" y="19368"/>
                  </a:cubicBezTo>
                  <a:lnTo>
                    <a:pt x="15979" y="19368"/>
                  </a:lnTo>
                  <a:cubicBezTo>
                    <a:pt x="16155" y="19368"/>
                    <a:pt x="16308" y="19319"/>
                    <a:pt x="16432" y="19230"/>
                  </a:cubicBezTo>
                  <a:cubicBezTo>
                    <a:pt x="16560" y="19137"/>
                    <a:pt x="16629" y="19014"/>
                    <a:pt x="16629" y="18858"/>
                  </a:cubicBezTo>
                  <a:lnTo>
                    <a:pt x="16629" y="10395"/>
                  </a:lnTo>
                  <a:cubicBezTo>
                    <a:pt x="16629" y="10248"/>
                    <a:pt x="16560" y="10119"/>
                    <a:pt x="16432" y="10015"/>
                  </a:cubicBezTo>
                  <a:cubicBezTo>
                    <a:pt x="16308" y="9908"/>
                    <a:pt x="16155" y="9854"/>
                    <a:pt x="15979" y="9854"/>
                  </a:cubicBezTo>
                  <a:lnTo>
                    <a:pt x="15333" y="9854"/>
                  </a:lnTo>
                  <a:cubicBezTo>
                    <a:pt x="15153" y="9854"/>
                    <a:pt x="15001" y="9908"/>
                    <a:pt x="14877" y="10015"/>
                  </a:cubicBezTo>
                  <a:cubicBezTo>
                    <a:pt x="14752" y="10119"/>
                    <a:pt x="14683" y="10248"/>
                    <a:pt x="14683" y="10395"/>
                  </a:cubicBezTo>
                  <a:lnTo>
                    <a:pt x="14683" y="18858"/>
                  </a:lnTo>
                  <a:close/>
                </a:path>
              </a:pathLst>
            </a:custGeom>
            <a:solidFill>
              <a:schemeClr val="accent3"/>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6" name="Group 85"/>
          <p:cNvGrpSpPr/>
          <p:nvPr/>
        </p:nvGrpSpPr>
        <p:grpSpPr>
          <a:xfrm>
            <a:off x="10342218" y="4739934"/>
            <a:ext cx="1017878" cy="1164487"/>
            <a:chOff x="4833107" y="5517283"/>
            <a:chExt cx="1111662" cy="1271447"/>
          </a:xfrm>
        </p:grpSpPr>
        <p:sp>
          <p:nvSpPr>
            <p:cNvPr id="52" name="Freeform 11"/>
            <p:cNvSpPr>
              <a:spLocks noEditPoints="1"/>
            </p:cNvSpPr>
            <p:nvPr/>
          </p:nvSpPr>
          <p:spPr bwMode="auto">
            <a:xfrm>
              <a:off x="4833107" y="5517283"/>
              <a:ext cx="1111662" cy="1271447"/>
            </a:xfrm>
            <a:custGeom>
              <a:avLst/>
              <a:gdLst>
                <a:gd name="T0" fmla="*/ 0 w 1445"/>
                <a:gd name="T1" fmla="*/ 675 h 1653"/>
                <a:gd name="T2" fmla="*/ 662 w 1445"/>
                <a:gd name="T3" fmla="*/ 1329 h 1653"/>
                <a:gd name="T4" fmla="*/ 1309 w 1445"/>
                <a:gd name="T5" fmla="*/ 1463 h 1653"/>
                <a:gd name="T6" fmla="*/ 1387 w 1445"/>
                <a:gd name="T7" fmla="*/ 1653 h 1653"/>
                <a:gd name="T8" fmla="*/ 1273 w 1445"/>
                <a:gd name="T9" fmla="*/ 389 h 1653"/>
                <a:gd name="T10" fmla="*/ 655 w 1445"/>
                <a:gd name="T11" fmla="*/ 20 h 1653"/>
                <a:gd name="T12" fmla="*/ 0 w 1445"/>
                <a:gd name="T13" fmla="*/ 675 h 1653"/>
                <a:gd name="T14" fmla="*/ 117 w 1445"/>
                <a:gd name="T15" fmla="*/ 671 h 1653"/>
                <a:gd name="T16" fmla="*/ 652 w 1445"/>
                <a:gd name="T17" fmla="*/ 135 h 1653"/>
                <a:gd name="T18" fmla="*/ 1108 w 1445"/>
                <a:gd name="T19" fmla="*/ 389 h 1653"/>
                <a:gd name="T20" fmla="*/ 1275 w 1445"/>
                <a:gd name="T21" fmla="*/ 1129 h 1653"/>
                <a:gd name="T22" fmla="*/ 1121 w 1445"/>
                <a:gd name="T23" fmla="*/ 1248 h 1653"/>
                <a:gd name="T24" fmla="*/ 652 w 1445"/>
                <a:gd name="T25" fmla="*/ 1206 h 1653"/>
                <a:gd name="T26" fmla="*/ 117 w 1445"/>
                <a:gd name="T27" fmla="*/ 671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5" h="1653">
                  <a:moveTo>
                    <a:pt x="0" y="675"/>
                  </a:moveTo>
                  <a:cubicBezTo>
                    <a:pt x="0" y="1036"/>
                    <a:pt x="294" y="1329"/>
                    <a:pt x="662" y="1329"/>
                  </a:cubicBezTo>
                  <a:cubicBezTo>
                    <a:pt x="662" y="1329"/>
                    <a:pt x="1224" y="1338"/>
                    <a:pt x="1309" y="1463"/>
                  </a:cubicBezTo>
                  <a:cubicBezTo>
                    <a:pt x="1388" y="1579"/>
                    <a:pt x="1346" y="1653"/>
                    <a:pt x="1387" y="1653"/>
                  </a:cubicBezTo>
                  <a:cubicBezTo>
                    <a:pt x="1445" y="1653"/>
                    <a:pt x="1445" y="703"/>
                    <a:pt x="1273" y="389"/>
                  </a:cubicBezTo>
                  <a:cubicBezTo>
                    <a:pt x="1183" y="224"/>
                    <a:pt x="992" y="39"/>
                    <a:pt x="655" y="20"/>
                  </a:cubicBezTo>
                  <a:cubicBezTo>
                    <a:pt x="294" y="0"/>
                    <a:pt x="0" y="313"/>
                    <a:pt x="0" y="675"/>
                  </a:cubicBezTo>
                  <a:close/>
                  <a:moveTo>
                    <a:pt x="117" y="671"/>
                  </a:moveTo>
                  <a:cubicBezTo>
                    <a:pt x="117" y="375"/>
                    <a:pt x="357" y="135"/>
                    <a:pt x="652" y="135"/>
                  </a:cubicBezTo>
                  <a:cubicBezTo>
                    <a:pt x="845" y="135"/>
                    <a:pt x="1013" y="237"/>
                    <a:pt x="1108" y="389"/>
                  </a:cubicBezTo>
                  <a:cubicBezTo>
                    <a:pt x="1241" y="603"/>
                    <a:pt x="1275" y="923"/>
                    <a:pt x="1275" y="1129"/>
                  </a:cubicBezTo>
                  <a:cubicBezTo>
                    <a:pt x="1275" y="1254"/>
                    <a:pt x="1223" y="1273"/>
                    <a:pt x="1121" y="1248"/>
                  </a:cubicBezTo>
                  <a:cubicBezTo>
                    <a:pt x="1018" y="1223"/>
                    <a:pt x="863" y="1199"/>
                    <a:pt x="652" y="1206"/>
                  </a:cubicBezTo>
                  <a:cubicBezTo>
                    <a:pt x="357" y="1206"/>
                    <a:pt x="117" y="966"/>
                    <a:pt x="117" y="671"/>
                  </a:cubicBezTo>
                  <a:close/>
                </a:path>
              </a:pathLst>
            </a:custGeom>
            <a:solidFill>
              <a:schemeClr val="accent4"/>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3" name="AutoShape 12"/>
            <p:cNvSpPr>
              <a:spLocks/>
            </p:cNvSpPr>
            <p:nvPr/>
          </p:nvSpPr>
          <p:spPr bwMode="auto">
            <a:xfrm>
              <a:off x="5233268" y="5874499"/>
              <a:ext cx="269415" cy="291504"/>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accent4"/>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40" name="标题 4"/>
          <p:cNvSpPr txBox="1">
            <a:spLocks/>
          </p:cNvSpPr>
          <p:nvPr/>
        </p:nvSpPr>
        <p:spPr>
          <a:xfrm>
            <a:off x="886763" y="139598"/>
            <a:ext cx="6766748" cy="428243"/>
          </a:xfrm>
          <a:prstGeom prst="rect">
            <a:avLst/>
          </a:prstGeom>
        </p:spPr>
        <p:txBody>
          <a:bodyPr vert="horz" lIns="96416" tIns="48208" rIns="96416" bIns="482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Part 3/ </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操作过程</a:t>
            </a:r>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生成打印上交</a:t>
            </a:r>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家庭经济情况调查表</a:t>
            </a:r>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a:t>
            </a:r>
          </a:p>
        </p:txBody>
      </p:sp>
      <p:sp>
        <p:nvSpPr>
          <p:cNvPr id="2" name="矩形 1"/>
          <p:cNvSpPr/>
          <p:nvPr/>
        </p:nvSpPr>
        <p:spPr>
          <a:xfrm>
            <a:off x="5318136" y="939886"/>
            <a:ext cx="5184576" cy="5681171"/>
          </a:xfrm>
          <a:prstGeom prst="rect">
            <a:avLst/>
          </a:prstGeom>
        </p:spPr>
        <p:txBody>
          <a:bodyPr wrap="square">
            <a:spAutoFit/>
          </a:bodyPr>
          <a:lstStyle/>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提交后（只保存不提交无法打印）点击“</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打印</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”，系统将自动生成</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PDF</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版本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家庭经济情况调查表</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，并生成</a:t>
            </a:r>
            <a:r>
              <a:rPr lang="zh-CN" altLang="en-US"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唯一编号</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（表格右上角）。注意打印时选择</a:t>
            </a:r>
            <a:r>
              <a:rPr lang="zh-CN" altLang="en-US"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双面打印</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b="1"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如有填写错误，需要返回上一步申请“</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退回</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”，并重新修改填写。</a:t>
            </a: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请将正式版</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sym typeface="+mn-lt"/>
              </a:rPr>
              <a:t>家庭经济情况调查表</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及相关证明材料复印件一起交至本学院学生工作办公室。证明材料有：</a:t>
            </a: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ct val="150000"/>
              </a:lnSpc>
              <a:spcAft>
                <a:spcPts val="0"/>
              </a:spcAft>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）残疾证明（残障人士应提供）</a:t>
            </a:r>
            <a:endPar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ct val="150000"/>
              </a:lnSpc>
              <a:spcAft>
                <a:spcPts val="0"/>
              </a:spcAft>
            </a:pPr>
            <a:r>
              <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rPr>
              <a:t>2</a:t>
            </a: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）烈士家属证明（烈士子女应提供）</a:t>
            </a:r>
            <a:endPar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ct val="150000"/>
              </a:lnSpc>
              <a:spcAft>
                <a:spcPts val="0"/>
              </a:spcAft>
            </a:pP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rPr>
              <a:t>3</a:t>
            </a: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）脱贫家庭、脱贫不稳定家庭、最低生活保障家庭、低保边缘人口、特困供养等相关证明（如有可提供）</a:t>
            </a:r>
            <a:endPar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ct val="150000"/>
              </a:lnSpc>
              <a:spcAft>
                <a:spcPts val="0"/>
              </a:spcAft>
            </a:pPr>
            <a:r>
              <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rPr>
              <a:t>4</a:t>
            </a:r>
            <a:r>
              <a:rPr lang="zh-CN" altLang="en-US" sz="1600" kern="100" dirty="0">
                <a:latin typeface="微软雅黑" panose="020B0503020204020204" pitchFamily="34" charset="-122"/>
                <a:ea typeface="微软雅黑" panose="020B0503020204020204" pitchFamily="34" charset="-122"/>
                <a:cs typeface="Times New Roman" panose="02020603050405020304" pitchFamily="18" charset="0"/>
              </a:rPr>
              <a:t>）其他有助于说明家庭经济情况的证明材料。</a:t>
            </a:r>
            <a:endParaRPr lang="en-US" altLang="zh-CN" sz="16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 name="椭圆 3"/>
          <p:cNvSpPr/>
          <p:nvPr/>
        </p:nvSpPr>
        <p:spPr>
          <a:xfrm>
            <a:off x="4324844" y="736005"/>
            <a:ext cx="808387" cy="36823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箭头连接符 5"/>
          <p:cNvCxnSpPr/>
          <p:nvPr/>
        </p:nvCxnSpPr>
        <p:spPr>
          <a:xfrm>
            <a:off x="5133231" y="920122"/>
            <a:ext cx="4088157" cy="77799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椭圆 23"/>
          <p:cNvSpPr/>
          <p:nvPr/>
        </p:nvSpPr>
        <p:spPr>
          <a:xfrm>
            <a:off x="9230822" y="1313970"/>
            <a:ext cx="1500202" cy="65940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682232841"/>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additive="base">
                                        <p:cTn id="7" dur="500" fill="hold"/>
                                        <p:tgtEl>
                                          <p:spTgt spid="84"/>
                                        </p:tgtEl>
                                        <p:attrNameLst>
                                          <p:attrName>ppt_x</p:attrName>
                                        </p:attrNameLst>
                                      </p:cBhvr>
                                      <p:tavLst>
                                        <p:tav tm="0">
                                          <p:val>
                                            <p:strVal val="#ppt_x"/>
                                          </p:val>
                                        </p:tav>
                                        <p:tav tm="100000">
                                          <p:val>
                                            <p:strVal val="#ppt_x"/>
                                          </p:val>
                                        </p:tav>
                                      </p:tavLst>
                                    </p:anim>
                                    <p:anim calcmode="lin" valueType="num">
                                      <p:cBhvr additive="base">
                                        <p:cTn id="8" dur="500" fill="hold"/>
                                        <p:tgtEl>
                                          <p:spTgt spid="8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85"/>
                                        </p:tgtEl>
                                        <p:attrNameLst>
                                          <p:attrName>style.visibility</p:attrName>
                                        </p:attrNameLst>
                                      </p:cBhvr>
                                      <p:to>
                                        <p:strVal val="visible"/>
                                      </p:to>
                                    </p:set>
                                    <p:anim calcmode="lin" valueType="num">
                                      <p:cBhvr additive="base">
                                        <p:cTn id="12" dur="500" fill="hold"/>
                                        <p:tgtEl>
                                          <p:spTgt spid="85"/>
                                        </p:tgtEl>
                                        <p:attrNameLst>
                                          <p:attrName>ppt_x</p:attrName>
                                        </p:attrNameLst>
                                      </p:cBhvr>
                                      <p:tavLst>
                                        <p:tav tm="0">
                                          <p:val>
                                            <p:strVal val="#ppt_x"/>
                                          </p:val>
                                        </p:tav>
                                        <p:tav tm="100000">
                                          <p:val>
                                            <p:strVal val="#ppt_x"/>
                                          </p:val>
                                        </p:tav>
                                      </p:tavLst>
                                    </p:anim>
                                    <p:anim calcmode="lin" valueType="num">
                                      <p:cBhvr additive="base">
                                        <p:cTn id="13" dur="500" fill="hold"/>
                                        <p:tgtEl>
                                          <p:spTgt spid="8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88"/>
                                        </p:tgtEl>
                                        <p:attrNameLst>
                                          <p:attrName>style.visibility</p:attrName>
                                        </p:attrNameLst>
                                      </p:cBhvr>
                                      <p:to>
                                        <p:strVal val="visible"/>
                                      </p:to>
                                    </p:set>
                                    <p:anim calcmode="lin" valueType="num">
                                      <p:cBhvr additive="base">
                                        <p:cTn id="17" dur="500" fill="hold"/>
                                        <p:tgtEl>
                                          <p:spTgt spid="88"/>
                                        </p:tgtEl>
                                        <p:attrNameLst>
                                          <p:attrName>ppt_x</p:attrName>
                                        </p:attrNameLst>
                                      </p:cBhvr>
                                      <p:tavLst>
                                        <p:tav tm="0">
                                          <p:val>
                                            <p:strVal val="#ppt_x"/>
                                          </p:val>
                                        </p:tav>
                                        <p:tav tm="100000">
                                          <p:val>
                                            <p:strVal val="#ppt_x"/>
                                          </p:val>
                                        </p:tav>
                                      </p:tavLst>
                                    </p:anim>
                                    <p:anim calcmode="lin" valueType="num">
                                      <p:cBhvr additive="base">
                                        <p:cTn id="18" dur="500" fill="hold"/>
                                        <p:tgtEl>
                                          <p:spTgt spid="8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86"/>
                                        </p:tgtEl>
                                        <p:attrNameLst>
                                          <p:attrName>style.visibility</p:attrName>
                                        </p:attrNameLst>
                                      </p:cBhvr>
                                      <p:to>
                                        <p:strVal val="visible"/>
                                      </p:to>
                                    </p:set>
                                    <p:anim calcmode="lin" valueType="num">
                                      <p:cBhvr additive="base">
                                        <p:cTn id="22" dur="500" fill="hold"/>
                                        <p:tgtEl>
                                          <p:spTgt spid="86"/>
                                        </p:tgtEl>
                                        <p:attrNameLst>
                                          <p:attrName>ppt_x</p:attrName>
                                        </p:attrNameLst>
                                      </p:cBhvr>
                                      <p:tavLst>
                                        <p:tav tm="0">
                                          <p:val>
                                            <p:strVal val="#ppt_x"/>
                                          </p:val>
                                        </p:tav>
                                        <p:tav tm="100000">
                                          <p:val>
                                            <p:strVal val="#ppt_x"/>
                                          </p:val>
                                        </p:tav>
                                      </p:tavLst>
                                    </p:anim>
                                    <p:anim calcmode="lin" valueType="num">
                                      <p:cBhvr additive="base">
                                        <p:cTn id="23" dur="500" fill="hold"/>
                                        <p:tgtEl>
                                          <p:spTgt spid="8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87"/>
                                        </p:tgtEl>
                                        <p:attrNameLst>
                                          <p:attrName>style.visibility</p:attrName>
                                        </p:attrNameLst>
                                      </p:cBhvr>
                                      <p:to>
                                        <p:strVal val="visible"/>
                                      </p:to>
                                    </p:set>
                                    <p:anim calcmode="lin" valueType="num">
                                      <p:cBhvr additive="base">
                                        <p:cTn id="27" dur="500" fill="hold"/>
                                        <p:tgtEl>
                                          <p:spTgt spid="87"/>
                                        </p:tgtEl>
                                        <p:attrNameLst>
                                          <p:attrName>ppt_x</p:attrName>
                                        </p:attrNameLst>
                                      </p:cBhvr>
                                      <p:tavLst>
                                        <p:tav tm="0">
                                          <p:val>
                                            <p:strVal val="#ppt_x"/>
                                          </p:val>
                                        </p:tav>
                                        <p:tav tm="100000">
                                          <p:val>
                                            <p:strVal val="#ppt_x"/>
                                          </p:val>
                                        </p:tav>
                                      </p:tavLst>
                                    </p:anim>
                                    <p:anim calcmode="lin" valueType="num">
                                      <p:cBhvr additive="base">
                                        <p:cTn id="28" dur="500" fill="hold"/>
                                        <p:tgtEl>
                                          <p:spTgt spid="87"/>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75"/>
                                        </p:tgtEl>
                                        <p:attrNameLst>
                                          <p:attrName>style.visibility</p:attrName>
                                        </p:attrNameLst>
                                      </p:cBhvr>
                                      <p:to>
                                        <p:strVal val="visible"/>
                                      </p:to>
                                    </p:set>
                                    <p:animEffect transition="in" filter="fade">
                                      <p:cBhvr>
                                        <p:cTn id="32"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a:blip r:embed="rId3"/>
          <a:stretch>
            <a:fillRect/>
          </a:stretch>
        </p:blipFill>
        <p:spPr>
          <a:xfrm>
            <a:off x="624844" y="4771614"/>
            <a:ext cx="11983273" cy="1812167"/>
          </a:xfrm>
          <a:prstGeom prst="rect">
            <a:avLst/>
          </a:prstGeom>
        </p:spPr>
      </p:pic>
      <p:sp>
        <p:nvSpPr>
          <p:cNvPr id="75" name="AutoShape 91"/>
          <p:cNvSpPr>
            <a:spLocks/>
          </p:cNvSpPr>
          <p:nvPr/>
        </p:nvSpPr>
        <p:spPr bwMode="auto">
          <a:xfrm>
            <a:off x="12257341" y="877048"/>
            <a:ext cx="412965" cy="454380"/>
          </a:xfrm>
          <a:custGeom>
            <a:avLst/>
            <a:gdLst>
              <a:gd name="T0" fmla="+- 0 10795 54"/>
              <a:gd name="T1" fmla="*/ T0 w 21483"/>
              <a:gd name="T2" fmla="*/ 10800 h 21600"/>
              <a:gd name="T3" fmla="+- 0 10795 54"/>
              <a:gd name="T4" fmla="*/ T3 w 21483"/>
              <a:gd name="T5" fmla="*/ 10800 h 21600"/>
              <a:gd name="T6" fmla="+- 0 10795 54"/>
              <a:gd name="T7" fmla="*/ T6 w 21483"/>
              <a:gd name="T8" fmla="*/ 10800 h 21600"/>
              <a:gd name="T9" fmla="+- 0 10795 54"/>
              <a:gd name="T10" fmla="*/ T9 w 21483"/>
              <a:gd name="T11" fmla="*/ 10800 h 21600"/>
            </a:gdLst>
            <a:ahLst/>
            <a:cxnLst>
              <a:cxn ang="0">
                <a:pos x="T1" y="T2"/>
              </a:cxn>
              <a:cxn ang="0">
                <a:pos x="T4" y="T5"/>
              </a:cxn>
              <a:cxn ang="0">
                <a:pos x="T7" y="T8"/>
              </a:cxn>
              <a:cxn ang="0">
                <a:pos x="T10" y="T11"/>
              </a:cxn>
            </a:cxnLst>
            <a:rect l="0" t="0" r="r" b="b"/>
            <a:pathLst>
              <a:path w="21483" h="21600">
                <a:moveTo>
                  <a:pt x="20490" y="581"/>
                </a:moveTo>
                <a:cubicBezTo>
                  <a:pt x="20984" y="1781"/>
                  <a:pt x="21295" y="3048"/>
                  <a:pt x="21421" y="4387"/>
                </a:cubicBezTo>
                <a:cubicBezTo>
                  <a:pt x="21545" y="5722"/>
                  <a:pt x="21482" y="7179"/>
                  <a:pt x="21220" y="8744"/>
                </a:cubicBezTo>
                <a:cubicBezTo>
                  <a:pt x="20549" y="13134"/>
                  <a:pt x="18385" y="16469"/>
                  <a:pt x="14732" y="18748"/>
                </a:cubicBezTo>
                <a:cubicBezTo>
                  <a:pt x="13010" y="19857"/>
                  <a:pt x="11265" y="20408"/>
                  <a:pt x="9505" y="20408"/>
                </a:cubicBezTo>
                <a:cubicBezTo>
                  <a:pt x="8354" y="20408"/>
                  <a:pt x="7208" y="20165"/>
                  <a:pt x="6064" y="19682"/>
                </a:cubicBezTo>
                <a:cubicBezTo>
                  <a:pt x="5893" y="19609"/>
                  <a:pt x="5725" y="19519"/>
                  <a:pt x="5556" y="19411"/>
                </a:cubicBezTo>
                <a:cubicBezTo>
                  <a:pt x="5388" y="19301"/>
                  <a:pt x="5221" y="19191"/>
                  <a:pt x="5058" y="19075"/>
                </a:cubicBezTo>
                <a:cubicBezTo>
                  <a:pt x="4840" y="18928"/>
                  <a:pt x="4625" y="18790"/>
                  <a:pt x="4414" y="18660"/>
                </a:cubicBezTo>
                <a:cubicBezTo>
                  <a:pt x="4199" y="18527"/>
                  <a:pt x="4017" y="18465"/>
                  <a:pt x="3857" y="18465"/>
                </a:cubicBezTo>
                <a:cubicBezTo>
                  <a:pt x="3785" y="18485"/>
                  <a:pt x="3698" y="18561"/>
                  <a:pt x="3598" y="18700"/>
                </a:cubicBezTo>
                <a:cubicBezTo>
                  <a:pt x="3497" y="18841"/>
                  <a:pt x="3392" y="18996"/>
                  <a:pt x="3287" y="19174"/>
                </a:cubicBezTo>
                <a:cubicBezTo>
                  <a:pt x="3184" y="19349"/>
                  <a:pt x="3085" y="19536"/>
                  <a:pt x="2989" y="19728"/>
                </a:cubicBezTo>
                <a:cubicBezTo>
                  <a:pt x="2898" y="19922"/>
                  <a:pt x="2821" y="20072"/>
                  <a:pt x="2760" y="20179"/>
                </a:cubicBezTo>
                <a:cubicBezTo>
                  <a:pt x="2655" y="20388"/>
                  <a:pt x="2557" y="20575"/>
                  <a:pt x="2463" y="20741"/>
                </a:cubicBezTo>
                <a:cubicBezTo>
                  <a:pt x="2372" y="20908"/>
                  <a:pt x="2285" y="21055"/>
                  <a:pt x="2213" y="21182"/>
                </a:cubicBezTo>
                <a:cubicBezTo>
                  <a:pt x="2025" y="21461"/>
                  <a:pt x="1787" y="21599"/>
                  <a:pt x="1494" y="21599"/>
                </a:cubicBezTo>
                <a:lnTo>
                  <a:pt x="1450" y="21599"/>
                </a:lnTo>
                <a:cubicBezTo>
                  <a:pt x="1235" y="21583"/>
                  <a:pt x="1050" y="21526"/>
                  <a:pt x="895" y="21433"/>
                </a:cubicBezTo>
                <a:cubicBezTo>
                  <a:pt x="743" y="21334"/>
                  <a:pt x="617" y="21224"/>
                  <a:pt x="521" y="21097"/>
                </a:cubicBezTo>
                <a:cubicBezTo>
                  <a:pt x="425" y="20975"/>
                  <a:pt x="348" y="20846"/>
                  <a:pt x="292" y="20716"/>
                </a:cubicBezTo>
                <a:cubicBezTo>
                  <a:pt x="236" y="20586"/>
                  <a:pt x="198" y="20484"/>
                  <a:pt x="184" y="20408"/>
                </a:cubicBezTo>
                <a:cubicBezTo>
                  <a:pt x="-17" y="20077"/>
                  <a:pt x="-54" y="19724"/>
                  <a:pt x="74" y="19355"/>
                </a:cubicBezTo>
                <a:cubicBezTo>
                  <a:pt x="222" y="18877"/>
                  <a:pt x="430" y="18479"/>
                  <a:pt x="699" y="18152"/>
                </a:cubicBezTo>
                <a:cubicBezTo>
                  <a:pt x="970" y="17827"/>
                  <a:pt x="1235" y="17536"/>
                  <a:pt x="1494" y="17276"/>
                </a:cubicBezTo>
                <a:cubicBezTo>
                  <a:pt x="1712" y="17068"/>
                  <a:pt x="1901" y="16873"/>
                  <a:pt x="2061" y="16692"/>
                </a:cubicBezTo>
                <a:cubicBezTo>
                  <a:pt x="2222" y="16511"/>
                  <a:pt x="2325" y="16319"/>
                  <a:pt x="2367" y="16113"/>
                </a:cubicBezTo>
                <a:cubicBezTo>
                  <a:pt x="2383" y="16057"/>
                  <a:pt x="2383" y="16003"/>
                  <a:pt x="2367" y="15949"/>
                </a:cubicBezTo>
                <a:cubicBezTo>
                  <a:pt x="2353" y="15899"/>
                  <a:pt x="2318" y="15783"/>
                  <a:pt x="2257" y="15611"/>
                </a:cubicBezTo>
                <a:cubicBezTo>
                  <a:pt x="2213" y="15503"/>
                  <a:pt x="2168" y="15379"/>
                  <a:pt x="2128" y="15241"/>
                </a:cubicBezTo>
                <a:cubicBezTo>
                  <a:pt x="2086" y="15100"/>
                  <a:pt x="2051" y="14941"/>
                  <a:pt x="2021" y="14761"/>
                </a:cubicBezTo>
                <a:cubicBezTo>
                  <a:pt x="1836" y="13321"/>
                  <a:pt x="1883" y="11988"/>
                  <a:pt x="2166" y="10774"/>
                </a:cubicBezTo>
                <a:cubicBezTo>
                  <a:pt x="2449" y="9557"/>
                  <a:pt x="2898" y="8464"/>
                  <a:pt x="3509" y="7493"/>
                </a:cubicBezTo>
                <a:cubicBezTo>
                  <a:pt x="4122" y="6527"/>
                  <a:pt x="4852" y="5689"/>
                  <a:pt x="5694" y="4986"/>
                </a:cubicBezTo>
                <a:cubicBezTo>
                  <a:pt x="6539" y="4283"/>
                  <a:pt x="7416" y="3741"/>
                  <a:pt x="8326" y="3351"/>
                </a:cubicBezTo>
                <a:cubicBezTo>
                  <a:pt x="8939" y="3091"/>
                  <a:pt x="9611" y="2939"/>
                  <a:pt x="10336" y="2894"/>
                </a:cubicBezTo>
                <a:cubicBezTo>
                  <a:pt x="11066" y="2848"/>
                  <a:pt x="11826" y="2817"/>
                  <a:pt x="12617" y="2798"/>
                </a:cubicBezTo>
                <a:cubicBezTo>
                  <a:pt x="13073" y="2798"/>
                  <a:pt x="13546" y="2789"/>
                  <a:pt x="14037" y="2772"/>
                </a:cubicBezTo>
                <a:cubicBezTo>
                  <a:pt x="14531" y="2752"/>
                  <a:pt x="15008" y="2704"/>
                  <a:pt x="15469" y="2623"/>
                </a:cubicBezTo>
                <a:cubicBezTo>
                  <a:pt x="15926" y="2541"/>
                  <a:pt x="16351" y="2414"/>
                  <a:pt x="16740" y="2239"/>
                </a:cubicBezTo>
                <a:cubicBezTo>
                  <a:pt x="17128" y="2064"/>
                  <a:pt x="17446" y="1815"/>
                  <a:pt x="17692" y="1499"/>
                </a:cubicBezTo>
                <a:cubicBezTo>
                  <a:pt x="17839" y="1321"/>
                  <a:pt x="17984" y="1135"/>
                  <a:pt x="18125" y="948"/>
                </a:cubicBezTo>
                <a:cubicBezTo>
                  <a:pt x="18261" y="756"/>
                  <a:pt x="18403" y="595"/>
                  <a:pt x="18548" y="460"/>
                </a:cubicBezTo>
                <a:cubicBezTo>
                  <a:pt x="18696" y="324"/>
                  <a:pt x="18855" y="214"/>
                  <a:pt x="19028" y="129"/>
                </a:cubicBezTo>
                <a:cubicBezTo>
                  <a:pt x="19206" y="42"/>
                  <a:pt x="19423" y="0"/>
                  <a:pt x="19688" y="0"/>
                </a:cubicBezTo>
                <a:cubicBezTo>
                  <a:pt x="19856" y="0"/>
                  <a:pt x="20015" y="50"/>
                  <a:pt x="20163" y="155"/>
                </a:cubicBezTo>
                <a:cubicBezTo>
                  <a:pt x="20308" y="261"/>
                  <a:pt x="20418" y="400"/>
                  <a:pt x="20490" y="581"/>
                </a:cubicBezTo>
                <a:moveTo>
                  <a:pt x="15350" y="9977"/>
                </a:moveTo>
                <a:cubicBezTo>
                  <a:pt x="15596" y="10017"/>
                  <a:pt x="15811" y="9927"/>
                  <a:pt x="15993" y="9712"/>
                </a:cubicBezTo>
                <a:cubicBezTo>
                  <a:pt x="16178" y="9503"/>
                  <a:pt x="16276" y="9249"/>
                  <a:pt x="16291" y="8953"/>
                </a:cubicBezTo>
                <a:cubicBezTo>
                  <a:pt x="16305" y="8636"/>
                  <a:pt x="16230" y="8374"/>
                  <a:pt x="16064" y="8159"/>
                </a:cubicBezTo>
                <a:cubicBezTo>
                  <a:pt x="15893" y="7947"/>
                  <a:pt x="15680" y="7832"/>
                  <a:pt x="15418" y="7815"/>
                </a:cubicBezTo>
                <a:cubicBezTo>
                  <a:pt x="14321" y="7761"/>
                  <a:pt x="13284" y="7834"/>
                  <a:pt x="12315" y="8038"/>
                </a:cubicBezTo>
                <a:cubicBezTo>
                  <a:pt x="11344" y="8241"/>
                  <a:pt x="10425" y="8571"/>
                  <a:pt x="9550" y="9032"/>
                </a:cubicBezTo>
                <a:cubicBezTo>
                  <a:pt x="8673" y="9492"/>
                  <a:pt x="7842" y="10090"/>
                  <a:pt x="7046" y="10830"/>
                </a:cubicBezTo>
                <a:cubicBezTo>
                  <a:pt x="6249" y="11567"/>
                  <a:pt x="5479" y="12465"/>
                  <a:pt x="4732" y="13518"/>
                </a:cubicBezTo>
                <a:cubicBezTo>
                  <a:pt x="4562" y="13764"/>
                  <a:pt x="4482" y="14032"/>
                  <a:pt x="4496" y="14323"/>
                </a:cubicBezTo>
                <a:cubicBezTo>
                  <a:pt x="4510" y="14617"/>
                  <a:pt x="4620" y="14862"/>
                  <a:pt x="4821" y="15063"/>
                </a:cubicBezTo>
                <a:cubicBezTo>
                  <a:pt x="4971" y="15221"/>
                  <a:pt x="5163" y="15311"/>
                  <a:pt x="5392" y="15317"/>
                </a:cubicBezTo>
                <a:cubicBezTo>
                  <a:pt x="5668" y="15317"/>
                  <a:pt x="5900" y="15195"/>
                  <a:pt x="6087" y="14953"/>
                </a:cubicBezTo>
                <a:cubicBezTo>
                  <a:pt x="6759" y="14035"/>
                  <a:pt x="7435" y="13244"/>
                  <a:pt x="8116" y="12586"/>
                </a:cubicBezTo>
                <a:cubicBezTo>
                  <a:pt x="8794" y="11929"/>
                  <a:pt x="9510" y="11401"/>
                  <a:pt x="10259" y="11005"/>
                </a:cubicBezTo>
                <a:cubicBezTo>
                  <a:pt x="11010" y="10610"/>
                  <a:pt x="11801" y="10330"/>
                  <a:pt x="12636" y="10167"/>
                </a:cubicBezTo>
                <a:cubicBezTo>
                  <a:pt x="13467" y="10003"/>
                  <a:pt x="14372" y="9938"/>
                  <a:pt x="15350" y="9977"/>
                </a:cubicBezTo>
              </a:path>
            </a:pathLst>
          </a:custGeom>
          <a:solidFill>
            <a:schemeClr val="accent3"/>
          </a:solidFill>
          <a:ln>
            <a:noFill/>
          </a:ln>
          <a:effectLst/>
        </p:spPr>
        <p:txBody>
          <a:bodyPr lIns="46516" tIns="46516" rIns="46516" bIns="46516"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84" name="Group 83"/>
          <p:cNvGrpSpPr/>
          <p:nvPr/>
        </p:nvGrpSpPr>
        <p:grpSpPr>
          <a:xfrm>
            <a:off x="10857240" y="736005"/>
            <a:ext cx="1066448" cy="3975410"/>
            <a:chOff x="5514228" y="3347003"/>
            <a:chExt cx="1164707" cy="4340559"/>
          </a:xfrm>
        </p:grpSpPr>
        <p:sp>
          <p:nvSpPr>
            <p:cNvPr id="48" name="Freeform 5"/>
            <p:cNvSpPr>
              <a:spLocks noEditPoints="1"/>
            </p:cNvSpPr>
            <p:nvPr/>
          </p:nvSpPr>
          <p:spPr bwMode="auto">
            <a:xfrm>
              <a:off x="5514228" y="3347003"/>
              <a:ext cx="1164707" cy="4340559"/>
            </a:xfrm>
            <a:custGeom>
              <a:avLst/>
              <a:gdLst>
                <a:gd name="T0" fmla="*/ 770 w 1514"/>
                <a:gd name="T1" fmla="*/ 0 h 5643"/>
                <a:gd name="T2" fmla="*/ 18 w 1514"/>
                <a:gd name="T3" fmla="*/ 745 h 5643"/>
                <a:gd name="T4" fmla="*/ 702 w 1514"/>
                <a:gd name="T5" fmla="*/ 2271 h 5643"/>
                <a:gd name="T6" fmla="*/ 723 w 1514"/>
                <a:gd name="T7" fmla="*/ 4798 h 5643"/>
                <a:gd name="T8" fmla="*/ 770 w 1514"/>
                <a:gd name="T9" fmla="*/ 5643 h 5643"/>
                <a:gd name="T10" fmla="*/ 816 w 1514"/>
                <a:gd name="T11" fmla="*/ 4803 h 5643"/>
                <a:gd name="T12" fmla="*/ 872 w 1514"/>
                <a:gd name="T13" fmla="*/ 2278 h 5643"/>
                <a:gd name="T14" fmla="*/ 1514 w 1514"/>
                <a:gd name="T15" fmla="*/ 745 h 5643"/>
                <a:gd name="T16" fmla="*/ 770 w 1514"/>
                <a:gd name="T17" fmla="*/ 0 h 5643"/>
                <a:gd name="T18" fmla="*/ 381 w 1514"/>
                <a:gd name="T19" fmla="*/ 1217 h 5643"/>
                <a:gd name="T20" fmla="*/ 159 w 1514"/>
                <a:gd name="T21" fmla="*/ 745 h 5643"/>
                <a:gd name="T22" fmla="*/ 770 w 1514"/>
                <a:gd name="T23" fmla="*/ 133 h 5643"/>
                <a:gd name="T24" fmla="*/ 1382 w 1514"/>
                <a:gd name="T25" fmla="*/ 745 h 5643"/>
                <a:gd name="T26" fmla="*/ 1048 w 1514"/>
                <a:gd name="T27" fmla="*/ 1311 h 5643"/>
                <a:gd name="T28" fmla="*/ 381 w 1514"/>
                <a:gd name="T29" fmla="*/ 1217 h 5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14" h="5643">
                  <a:moveTo>
                    <a:pt x="770" y="0"/>
                  </a:moveTo>
                  <a:cubicBezTo>
                    <a:pt x="359" y="0"/>
                    <a:pt x="0" y="334"/>
                    <a:pt x="18" y="745"/>
                  </a:cubicBezTo>
                  <a:cubicBezTo>
                    <a:pt x="47" y="1432"/>
                    <a:pt x="656" y="1558"/>
                    <a:pt x="702" y="2271"/>
                  </a:cubicBezTo>
                  <a:cubicBezTo>
                    <a:pt x="736" y="2806"/>
                    <a:pt x="723" y="3445"/>
                    <a:pt x="723" y="4798"/>
                  </a:cubicBezTo>
                  <a:cubicBezTo>
                    <a:pt x="723" y="4939"/>
                    <a:pt x="734" y="5643"/>
                    <a:pt x="770" y="5643"/>
                  </a:cubicBezTo>
                  <a:cubicBezTo>
                    <a:pt x="807" y="5643"/>
                    <a:pt x="816" y="4943"/>
                    <a:pt x="816" y="4803"/>
                  </a:cubicBezTo>
                  <a:cubicBezTo>
                    <a:pt x="816" y="3462"/>
                    <a:pt x="842" y="2810"/>
                    <a:pt x="872" y="2278"/>
                  </a:cubicBezTo>
                  <a:cubicBezTo>
                    <a:pt x="912" y="1563"/>
                    <a:pt x="1514" y="1312"/>
                    <a:pt x="1514" y="745"/>
                  </a:cubicBezTo>
                  <a:cubicBezTo>
                    <a:pt x="1514" y="334"/>
                    <a:pt x="1181" y="0"/>
                    <a:pt x="770" y="0"/>
                  </a:cubicBezTo>
                  <a:close/>
                  <a:moveTo>
                    <a:pt x="381" y="1217"/>
                  </a:moveTo>
                  <a:cubicBezTo>
                    <a:pt x="280" y="1111"/>
                    <a:pt x="159" y="935"/>
                    <a:pt x="159" y="745"/>
                  </a:cubicBezTo>
                  <a:cubicBezTo>
                    <a:pt x="159" y="407"/>
                    <a:pt x="432" y="133"/>
                    <a:pt x="770" y="133"/>
                  </a:cubicBezTo>
                  <a:cubicBezTo>
                    <a:pt x="1108" y="133"/>
                    <a:pt x="1382" y="407"/>
                    <a:pt x="1382" y="745"/>
                  </a:cubicBezTo>
                  <a:cubicBezTo>
                    <a:pt x="1382" y="829"/>
                    <a:pt x="1330" y="1116"/>
                    <a:pt x="1048" y="1311"/>
                  </a:cubicBezTo>
                  <a:cubicBezTo>
                    <a:pt x="822" y="1467"/>
                    <a:pt x="603" y="1448"/>
                    <a:pt x="381" y="1217"/>
                  </a:cubicBezTo>
                  <a:close/>
                </a:path>
              </a:pathLst>
            </a:custGeom>
            <a:solidFill>
              <a:schemeClr val="accent1"/>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9" name="AutoShape 24"/>
            <p:cNvSpPr>
              <a:spLocks/>
            </p:cNvSpPr>
            <p:nvPr/>
          </p:nvSpPr>
          <p:spPr bwMode="auto">
            <a:xfrm>
              <a:off x="5892330" y="3749059"/>
              <a:ext cx="407339" cy="324950"/>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21333" y="9359"/>
                  </a:moveTo>
                  <a:cubicBezTo>
                    <a:pt x="21511" y="9815"/>
                    <a:pt x="21599" y="10303"/>
                    <a:pt x="21597" y="10814"/>
                  </a:cubicBezTo>
                  <a:cubicBezTo>
                    <a:pt x="21592" y="11336"/>
                    <a:pt x="21504" y="11810"/>
                    <a:pt x="21333" y="12240"/>
                  </a:cubicBezTo>
                  <a:cubicBezTo>
                    <a:pt x="20706" y="13728"/>
                    <a:pt x="20002" y="15055"/>
                    <a:pt x="19216" y="16223"/>
                  </a:cubicBezTo>
                  <a:cubicBezTo>
                    <a:pt x="18433" y="17388"/>
                    <a:pt x="17594" y="18369"/>
                    <a:pt x="16701" y="19163"/>
                  </a:cubicBezTo>
                  <a:cubicBezTo>
                    <a:pt x="15805" y="19953"/>
                    <a:pt x="14863" y="20560"/>
                    <a:pt x="13869" y="20975"/>
                  </a:cubicBezTo>
                  <a:cubicBezTo>
                    <a:pt x="12878" y="21390"/>
                    <a:pt x="11855" y="21599"/>
                    <a:pt x="10801" y="21599"/>
                  </a:cubicBezTo>
                  <a:cubicBezTo>
                    <a:pt x="9763" y="21599"/>
                    <a:pt x="8748" y="21390"/>
                    <a:pt x="7754" y="20975"/>
                  </a:cubicBezTo>
                  <a:cubicBezTo>
                    <a:pt x="6763" y="20560"/>
                    <a:pt x="5814" y="19950"/>
                    <a:pt x="4908" y="19145"/>
                  </a:cubicBezTo>
                  <a:cubicBezTo>
                    <a:pt x="4003" y="18340"/>
                    <a:pt x="3156" y="17355"/>
                    <a:pt x="2373" y="16190"/>
                  </a:cubicBezTo>
                  <a:cubicBezTo>
                    <a:pt x="1588" y="15022"/>
                    <a:pt x="895" y="13706"/>
                    <a:pt x="293" y="12240"/>
                  </a:cubicBezTo>
                  <a:cubicBezTo>
                    <a:pt x="97" y="11806"/>
                    <a:pt x="0" y="11332"/>
                    <a:pt x="0" y="10814"/>
                  </a:cubicBezTo>
                  <a:cubicBezTo>
                    <a:pt x="0" y="10300"/>
                    <a:pt x="97" y="9815"/>
                    <a:pt x="293" y="9359"/>
                  </a:cubicBezTo>
                  <a:cubicBezTo>
                    <a:pt x="902" y="7889"/>
                    <a:pt x="1597" y="6577"/>
                    <a:pt x="2378" y="5416"/>
                  </a:cubicBezTo>
                  <a:cubicBezTo>
                    <a:pt x="3159" y="4255"/>
                    <a:pt x="4003" y="3270"/>
                    <a:pt x="4908" y="2462"/>
                  </a:cubicBezTo>
                  <a:cubicBezTo>
                    <a:pt x="5814" y="1653"/>
                    <a:pt x="6761" y="1039"/>
                    <a:pt x="7749" y="624"/>
                  </a:cubicBezTo>
                  <a:cubicBezTo>
                    <a:pt x="8738" y="205"/>
                    <a:pt x="9753" y="0"/>
                    <a:pt x="10801" y="0"/>
                  </a:cubicBezTo>
                  <a:cubicBezTo>
                    <a:pt x="11855" y="0"/>
                    <a:pt x="12878" y="205"/>
                    <a:pt x="13869" y="624"/>
                  </a:cubicBezTo>
                  <a:cubicBezTo>
                    <a:pt x="14863" y="1039"/>
                    <a:pt x="15805" y="1646"/>
                    <a:pt x="16701" y="2443"/>
                  </a:cubicBezTo>
                  <a:cubicBezTo>
                    <a:pt x="17594" y="3244"/>
                    <a:pt x="18433" y="4222"/>
                    <a:pt x="19216" y="5383"/>
                  </a:cubicBezTo>
                  <a:cubicBezTo>
                    <a:pt x="20002" y="6544"/>
                    <a:pt x="20706" y="7863"/>
                    <a:pt x="21333" y="9359"/>
                  </a:cubicBezTo>
                  <a:moveTo>
                    <a:pt x="10801" y="18906"/>
                  </a:moveTo>
                  <a:cubicBezTo>
                    <a:pt x="11731" y="18906"/>
                    <a:pt x="12624" y="18715"/>
                    <a:pt x="13478" y="18325"/>
                  </a:cubicBezTo>
                  <a:cubicBezTo>
                    <a:pt x="14332" y="17939"/>
                    <a:pt x="15142" y="17399"/>
                    <a:pt x="15908" y="16708"/>
                  </a:cubicBezTo>
                  <a:cubicBezTo>
                    <a:pt x="16674" y="16014"/>
                    <a:pt x="17383" y="15165"/>
                    <a:pt x="18039" y="14155"/>
                  </a:cubicBezTo>
                  <a:cubicBezTo>
                    <a:pt x="18697" y="13148"/>
                    <a:pt x="19282" y="12027"/>
                    <a:pt x="19798" y="10796"/>
                  </a:cubicBezTo>
                  <a:cubicBezTo>
                    <a:pt x="19172" y="9282"/>
                    <a:pt x="18440" y="7955"/>
                    <a:pt x="17601" y="6812"/>
                  </a:cubicBezTo>
                  <a:cubicBezTo>
                    <a:pt x="16762" y="5670"/>
                    <a:pt x="15839" y="4751"/>
                    <a:pt x="14831" y="4060"/>
                  </a:cubicBezTo>
                  <a:cubicBezTo>
                    <a:pt x="15230" y="4751"/>
                    <a:pt x="15538" y="5534"/>
                    <a:pt x="15761" y="6401"/>
                  </a:cubicBezTo>
                  <a:cubicBezTo>
                    <a:pt x="15984" y="7264"/>
                    <a:pt x="16096" y="8205"/>
                    <a:pt x="16096" y="9216"/>
                  </a:cubicBezTo>
                  <a:cubicBezTo>
                    <a:pt x="16096" y="10340"/>
                    <a:pt x="15957" y="11387"/>
                    <a:pt x="15680" y="12361"/>
                  </a:cubicBezTo>
                  <a:cubicBezTo>
                    <a:pt x="15404" y="13339"/>
                    <a:pt x="15017" y="14195"/>
                    <a:pt x="14520" y="14941"/>
                  </a:cubicBezTo>
                  <a:cubicBezTo>
                    <a:pt x="14023" y="15683"/>
                    <a:pt x="13448" y="16271"/>
                    <a:pt x="12793" y="16690"/>
                  </a:cubicBezTo>
                  <a:cubicBezTo>
                    <a:pt x="12137" y="17113"/>
                    <a:pt x="11437" y="17326"/>
                    <a:pt x="10696" y="17326"/>
                  </a:cubicBezTo>
                  <a:cubicBezTo>
                    <a:pt x="9944" y="17326"/>
                    <a:pt x="9247" y="17113"/>
                    <a:pt x="8598" y="16690"/>
                  </a:cubicBezTo>
                  <a:cubicBezTo>
                    <a:pt x="7950" y="16271"/>
                    <a:pt x="7380" y="15683"/>
                    <a:pt x="6883" y="14941"/>
                  </a:cubicBezTo>
                  <a:cubicBezTo>
                    <a:pt x="6386" y="14195"/>
                    <a:pt x="6000" y="13339"/>
                    <a:pt x="5723" y="12361"/>
                  </a:cubicBezTo>
                  <a:cubicBezTo>
                    <a:pt x="5444" y="11387"/>
                    <a:pt x="5307" y="10340"/>
                    <a:pt x="5307" y="9216"/>
                  </a:cubicBezTo>
                  <a:cubicBezTo>
                    <a:pt x="5307" y="8301"/>
                    <a:pt x="5405" y="7426"/>
                    <a:pt x="5606" y="6603"/>
                  </a:cubicBezTo>
                  <a:cubicBezTo>
                    <a:pt x="5804" y="5776"/>
                    <a:pt x="6071" y="5023"/>
                    <a:pt x="6408" y="4339"/>
                  </a:cubicBezTo>
                  <a:cubicBezTo>
                    <a:pt x="5496" y="5034"/>
                    <a:pt x="4644" y="5927"/>
                    <a:pt x="3861" y="7026"/>
                  </a:cubicBezTo>
                  <a:cubicBezTo>
                    <a:pt x="3075" y="8121"/>
                    <a:pt x="2390" y="9381"/>
                    <a:pt x="1803" y="10796"/>
                  </a:cubicBezTo>
                  <a:cubicBezTo>
                    <a:pt x="2319" y="12016"/>
                    <a:pt x="2902" y="13133"/>
                    <a:pt x="3555" y="14147"/>
                  </a:cubicBezTo>
                  <a:cubicBezTo>
                    <a:pt x="4208" y="15165"/>
                    <a:pt x="4918" y="16014"/>
                    <a:pt x="5689" y="16708"/>
                  </a:cubicBezTo>
                  <a:cubicBezTo>
                    <a:pt x="6457" y="17399"/>
                    <a:pt x="7270" y="17940"/>
                    <a:pt x="8124" y="18325"/>
                  </a:cubicBezTo>
                  <a:cubicBezTo>
                    <a:pt x="8980" y="18719"/>
                    <a:pt x="9871" y="18906"/>
                    <a:pt x="10801" y="18906"/>
                  </a:cubicBezTo>
                  <a:moveTo>
                    <a:pt x="10695" y="3953"/>
                  </a:moveTo>
                  <a:cubicBezTo>
                    <a:pt x="10218" y="3953"/>
                    <a:pt x="9763" y="4089"/>
                    <a:pt x="9330" y="4365"/>
                  </a:cubicBezTo>
                  <a:cubicBezTo>
                    <a:pt x="8897" y="4644"/>
                    <a:pt x="8525" y="5015"/>
                    <a:pt x="8217" y="5486"/>
                  </a:cubicBezTo>
                  <a:cubicBezTo>
                    <a:pt x="7908" y="5953"/>
                    <a:pt x="7661" y="6511"/>
                    <a:pt x="7475" y="7165"/>
                  </a:cubicBezTo>
                  <a:cubicBezTo>
                    <a:pt x="7287" y="7816"/>
                    <a:pt x="7191" y="8495"/>
                    <a:pt x="7191" y="9216"/>
                  </a:cubicBezTo>
                  <a:cubicBezTo>
                    <a:pt x="7191" y="9484"/>
                    <a:pt x="7257" y="9715"/>
                    <a:pt x="7385" y="9918"/>
                  </a:cubicBezTo>
                  <a:cubicBezTo>
                    <a:pt x="7514" y="10120"/>
                    <a:pt x="7678" y="10215"/>
                    <a:pt x="7872" y="10215"/>
                  </a:cubicBezTo>
                  <a:cubicBezTo>
                    <a:pt x="8067" y="10215"/>
                    <a:pt x="8226" y="10116"/>
                    <a:pt x="8351" y="9910"/>
                  </a:cubicBezTo>
                  <a:cubicBezTo>
                    <a:pt x="8478" y="9701"/>
                    <a:pt x="8540" y="9473"/>
                    <a:pt x="8540" y="9216"/>
                  </a:cubicBezTo>
                  <a:cubicBezTo>
                    <a:pt x="8540" y="8301"/>
                    <a:pt x="8750" y="7533"/>
                    <a:pt x="9166" y="6912"/>
                  </a:cubicBezTo>
                  <a:cubicBezTo>
                    <a:pt x="9585" y="6287"/>
                    <a:pt x="10094" y="5978"/>
                    <a:pt x="10695" y="5978"/>
                  </a:cubicBezTo>
                  <a:cubicBezTo>
                    <a:pt x="10891" y="5978"/>
                    <a:pt x="11053" y="5872"/>
                    <a:pt x="11182" y="5670"/>
                  </a:cubicBezTo>
                  <a:cubicBezTo>
                    <a:pt x="11310" y="5464"/>
                    <a:pt x="11376" y="5229"/>
                    <a:pt x="11376" y="4957"/>
                  </a:cubicBezTo>
                  <a:cubicBezTo>
                    <a:pt x="11376" y="4663"/>
                    <a:pt x="11310" y="4424"/>
                    <a:pt x="11182" y="4233"/>
                  </a:cubicBezTo>
                  <a:cubicBezTo>
                    <a:pt x="11053" y="4045"/>
                    <a:pt x="10891" y="3953"/>
                    <a:pt x="10695" y="3953"/>
                  </a:cubicBezTo>
                </a:path>
              </a:pathLst>
            </a:custGeom>
            <a:solidFill>
              <a:schemeClr val="accent1"/>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5" name="Group 84"/>
          <p:cNvGrpSpPr/>
          <p:nvPr/>
        </p:nvGrpSpPr>
        <p:grpSpPr>
          <a:xfrm>
            <a:off x="10097705" y="1702288"/>
            <a:ext cx="1215136" cy="2209157"/>
            <a:chOff x="4684712" y="4402042"/>
            <a:chExt cx="1327095" cy="2412072"/>
          </a:xfrm>
        </p:grpSpPr>
        <p:sp>
          <p:nvSpPr>
            <p:cNvPr id="51" name="Freeform 10"/>
            <p:cNvSpPr>
              <a:spLocks noEditPoints="1"/>
            </p:cNvSpPr>
            <p:nvPr/>
          </p:nvSpPr>
          <p:spPr bwMode="auto">
            <a:xfrm>
              <a:off x="4684712" y="4402042"/>
              <a:ext cx="1327095" cy="2412072"/>
            </a:xfrm>
            <a:custGeom>
              <a:avLst/>
              <a:gdLst>
                <a:gd name="T0" fmla="*/ 0 w 1725"/>
                <a:gd name="T1" fmla="*/ 728 h 3136"/>
                <a:gd name="T2" fmla="*/ 654 w 1725"/>
                <a:gd name="T3" fmla="*/ 1382 h 3136"/>
                <a:gd name="T4" fmla="*/ 1577 w 1725"/>
                <a:gd name="T5" fmla="*/ 1789 h 3136"/>
                <a:gd name="T6" fmla="*/ 1669 w 1725"/>
                <a:gd name="T7" fmla="*/ 3119 h 3136"/>
                <a:gd name="T8" fmla="*/ 1666 w 1725"/>
                <a:gd name="T9" fmla="*/ 1513 h 3136"/>
                <a:gd name="T10" fmla="*/ 654 w 1725"/>
                <a:gd name="T11" fmla="*/ 73 h 3136"/>
                <a:gd name="T12" fmla="*/ 0 w 1725"/>
                <a:gd name="T13" fmla="*/ 728 h 3136"/>
                <a:gd name="T14" fmla="*/ 119 w 1725"/>
                <a:gd name="T15" fmla="*/ 727 h 3136"/>
                <a:gd name="T16" fmla="*/ 858 w 1725"/>
                <a:gd name="T17" fmla="*/ 232 h 3136"/>
                <a:gd name="T18" fmla="*/ 858 w 1725"/>
                <a:gd name="T19" fmla="*/ 232 h 3136"/>
                <a:gd name="T20" fmla="*/ 1517 w 1725"/>
                <a:gd name="T21" fmla="*/ 1260 h 3136"/>
                <a:gd name="T22" fmla="*/ 1327 w 1725"/>
                <a:gd name="T23" fmla="*/ 1365 h 3136"/>
                <a:gd name="T24" fmla="*/ 654 w 1725"/>
                <a:gd name="T25" fmla="*/ 1263 h 3136"/>
                <a:gd name="T26" fmla="*/ 119 w 1725"/>
                <a:gd name="T27" fmla="*/ 727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5" h="3136">
                  <a:moveTo>
                    <a:pt x="0" y="728"/>
                  </a:moveTo>
                  <a:cubicBezTo>
                    <a:pt x="0" y="1089"/>
                    <a:pt x="293" y="1382"/>
                    <a:pt x="654" y="1382"/>
                  </a:cubicBezTo>
                  <a:cubicBezTo>
                    <a:pt x="654" y="1382"/>
                    <a:pt x="1471" y="1368"/>
                    <a:pt x="1577" y="1789"/>
                  </a:cubicBezTo>
                  <a:cubicBezTo>
                    <a:pt x="1650" y="2081"/>
                    <a:pt x="1614" y="3136"/>
                    <a:pt x="1669" y="3119"/>
                  </a:cubicBezTo>
                  <a:cubicBezTo>
                    <a:pt x="1725" y="3102"/>
                    <a:pt x="1666" y="1513"/>
                    <a:pt x="1666" y="1513"/>
                  </a:cubicBezTo>
                  <a:cubicBezTo>
                    <a:pt x="1666" y="0"/>
                    <a:pt x="654" y="73"/>
                    <a:pt x="654" y="73"/>
                  </a:cubicBezTo>
                  <a:cubicBezTo>
                    <a:pt x="293" y="73"/>
                    <a:pt x="0" y="366"/>
                    <a:pt x="0" y="728"/>
                  </a:cubicBezTo>
                  <a:close/>
                  <a:moveTo>
                    <a:pt x="119" y="727"/>
                  </a:moveTo>
                  <a:cubicBezTo>
                    <a:pt x="119" y="431"/>
                    <a:pt x="464" y="101"/>
                    <a:pt x="858" y="232"/>
                  </a:cubicBezTo>
                  <a:cubicBezTo>
                    <a:pt x="858" y="232"/>
                    <a:pt x="858" y="232"/>
                    <a:pt x="858" y="232"/>
                  </a:cubicBezTo>
                  <a:cubicBezTo>
                    <a:pt x="1302" y="379"/>
                    <a:pt x="1461" y="872"/>
                    <a:pt x="1517" y="1260"/>
                  </a:cubicBezTo>
                  <a:cubicBezTo>
                    <a:pt x="1530" y="1352"/>
                    <a:pt x="1487" y="1434"/>
                    <a:pt x="1327" y="1365"/>
                  </a:cubicBezTo>
                  <a:cubicBezTo>
                    <a:pt x="1190" y="1306"/>
                    <a:pt x="976" y="1254"/>
                    <a:pt x="654" y="1263"/>
                  </a:cubicBezTo>
                  <a:cubicBezTo>
                    <a:pt x="358" y="1263"/>
                    <a:pt x="119" y="1023"/>
                    <a:pt x="119" y="727"/>
                  </a:cubicBezTo>
                  <a:close/>
                </a:path>
              </a:pathLst>
            </a:custGeom>
            <a:solidFill>
              <a:schemeClr val="accent2"/>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0" name="AutoShape 38"/>
            <p:cNvSpPr>
              <a:spLocks/>
            </p:cNvSpPr>
            <p:nvPr/>
          </p:nvSpPr>
          <p:spPr bwMode="auto">
            <a:xfrm>
              <a:off x="5076199" y="4805525"/>
              <a:ext cx="345669" cy="3470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872" y="2850"/>
                  </a:moveTo>
                  <a:cubicBezTo>
                    <a:pt x="18363" y="3806"/>
                    <a:pt x="19524" y="5033"/>
                    <a:pt x="20354" y="6530"/>
                  </a:cubicBezTo>
                  <a:cubicBezTo>
                    <a:pt x="21184" y="8031"/>
                    <a:pt x="21599" y="9635"/>
                    <a:pt x="21599" y="11342"/>
                  </a:cubicBezTo>
                  <a:cubicBezTo>
                    <a:pt x="21599" y="12759"/>
                    <a:pt x="21318" y="14087"/>
                    <a:pt x="20754" y="15328"/>
                  </a:cubicBezTo>
                  <a:cubicBezTo>
                    <a:pt x="20184" y="16569"/>
                    <a:pt x="19415" y="17654"/>
                    <a:pt x="18433" y="18587"/>
                  </a:cubicBezTo>
                  <a:cubicBezTo>
                    <a:pt x="17451" y="19520"/>
                    <a:pt x="16300" y="20255"/>
                    <a:pt x="14984" y="20793"/>
                  </a:cubicBezTo>
                  <a:cubicBezTo>
                    <a:pt x="13669" y="21332"/>
                    <a:pt x="12269" y="21599"/>
                    <a:pt x="10775" y="21599"/>
                  </a:cubicBezTo>
                  <a:cubicBezTo>
                    <a:pt x="9287" y="21599"/>
                    <a:pt x="7890" y="21332"/>
                    <a:pt x="6584" y="20793"/>
                  </a:cubicBezTo>
                  <a:cubicBezTo>
                    <a:pt x="5278" y="20255"/>
                    <a:pt x="4136" y="19520"/>
                    <a:pt x="3160" y="18587"/>
                  </a:cubicBezTo>
                  <a:cubicBezTo>
                    <a:pt x="2184" y="17654"/>
                    <a:pt x="1412" y="16569"/>
                    <a:pt x="845" y="15328"/>
                  </a:cubicBezTo>
                  <a:cubicBezTo>
                    <a:pt x="278" y="14087"/>
                    <a:pt x="0" y="12759"/>
                    <a:pt x="0" y="11342"/>
                  </a:cubicBezTo>
                  <a:cubicBezTo>
                    <a:pt x="0" y="9635"/>
                    <a:pt x="415" y="8031"/>
                    <a:pt x="1245" y="6530"/>
                  </a:cubicBezTo>
                  <a:cubicBezTo>
                    <a:pt x="2075" y="5033"/>
                    <a:pt x="3236" y="3806"/>
                    <a:pt x="4724" y="2850"/>
                  </a:cubicBezTo>
                  <a:cubicBezTo>
                    <a:pt x="4839" y="2761"/>
                    <a:pt x="4975" y="2732"/>
                    <a:pt x="5130" y="2770"/>
                  </a:cubicBezTo>
                  <a:cubicBezTo>
                    <a:pt x="5306" y="2804"/>
                    <a:pt x="5430" y="2879"/>
                    <a:pt x="5493" y="2989"/>
                  </a:cubicBezTo>
                  <a:lnTo>
                    <a:pt x="6800" y="4797"/>
                  </a:lnTo>
                  <a:cubicBezTo>
                    <a:pt x="6896" y="4906"/>
                    <a:pt x="6927" y="5033"/>
                    <a:pt x="6887" y="5174"/>
                  </a:cubicBezTo>
                  <a:cubicBezTo>
                    <a:pt x="6848" y="5318"/>
                    <a:pt x="6769" y="5436"/>
                    <a:pt x="6654" y="5525"/>
                  </a:cubicBezTo>
                  <a:cubicBezTo>
                    <a:pt x="5630" y="6185"/>
                    <a:pt x="4833" y="7026"/>
                    <a:pt x="4269" y="8042"/>
                  </a:cubicBezTo>
                  <a:cubicBezTo>
                    <a:pt x="3703" y="9056"/>
                    <a:pt x="3421" y="10156"/>
                    <a:pt x="3421" y="11342"/>
                  </a:cubicBezTo>
                  <a:cubicBezTo>
                    <a:pt x="3421" y="12298"/>
                    <a:pt x="3612" y="13208"/>
                    <a:pt x="3993" y="14066"/>
                  </a:cubicBezTo>
                  <a:cubicBezTo>
                    <a:pt x="4375" y="14925"/>
                    <a:pt x="4900" y="15667"/>
                    <a:pt x="5569" y="16298"/>
                  </a:cubicBezTo>
                  <a:cubicBezTo>
                    <a:pt x="6236" y="16929"/>
                    <a:pt x="7021" y="17430"/>
                    <a:pt x="7918" y="17796"/>
                  </a:cubicBezTo>
                  <a:cubicBezTo>
                    <a:pt x="8815" y="18161"/>
                    <a:pt x="9769" y="18346"/>
                    <a:pt x="10772" y="18346"/>
                  </a:cubicBezTo>
                  <a:cubicBezTo>
                    <a:pt x="11778" y="18346"/>
                    <a:pt x="12733" y="18161"/>
                    <a:pt x="13639" y="17796"/>
                  </a:cubicBezTo>
                  <a:cubicBezTo>
                    <a:pt x="14542" y="17430"/>
                    <a:pt x="15333" y="16929"/>
                    <a:pt x="16009" y="16298"/>
                  </a:cubicBezTo>
                  <a:cubicBezTo>
                    <a:pt x="16684" y="15668"/>
                    <a:pt x="17215" y="14927"/>
                    <a:pt x="17596" y="14075"/>
                  </a:cubicBezTo>
                  <a:cubicBezTo>
                    <a:pt x="17978" y="13220"/>
                    <a:pt x="18169" y="12307"/>
                    <a:pt x="18169" y="11342"/>
                  </a:cubicBezTo>
                  <a:cubicBezTo>
                    <a:pt x="18169" y="10156"/>
                    <a:pt x="17881" y="9056"/>
                    <a:pt x="17312" y="8042"/>
                  </a:cubicBezTo>
                  <a:cubicBezTo>
                    <a:pt x="16742" y="7023"/>
                    <a:pt x="15951" y="6185"/>
                    <a:pt x="14933" y="5525"/>
                  </a:cubicBezTo>
                  <a:cubicBezTo>
                    <a:pt x="14800" y="5436"/>
                    <a:pt x="14721" y="5324"/>
                    <a:pt x="14703" y="5197"/>
                  </a:cubicBezTo>
                  <a:cubicBezTo>
                    <a:pt x="14663" y="5050"/>
                    <a:pt x="14693" y="4915"/>
                    <a:pt x="14787" y="4797"/>
                  </a:cubicBezTo>
                  <a:lnTo>
                    <a:pt x="16066" y="2989"/>
                  </a:lnTo>
                  <a:cubicBezTo>
                    <a:pt x="16160" y="2879"/>
                    <a:pt x="16284" y="2810"/>
                    <a:pt x="16436" y="2784"/>
                  </a:cubicBezTo>
                  <a:cubicBezTo>
                    <a:pt x="16593" y="2755"/>
                    <a:pt x="16739" y="2778"/>
                    <a:pt x="16872" y="2850"/>
                  </a:cubicBezTo>
                  <a:moveTo>
                    <a:pt x="9663" y="10778"/>
                  </a:moveTo>
                  <a:cubicBezTo>
                    <a:pt x="9509" y="10778"/>
                    <a:pt x="9375" y="10726"/>
                    <a:pt x="9263" y="10625"/>
                  </a:cubicBezTo>
                  <a:cubicBezTo>
                    <a:pt x="9154" y="10524"/>
                    <a:pt x="9096" y="10398"/>
                    <a:pt x="9096" y="10239"/>
                  </a:cubicBezTo>
                  <a:lnTo>
                    <a:pt x="9096" y="535"/>
                  </a:lnTo>
                  <a:cubicBezTo>
                    <a:pt x="9096" y="388"/>
                    <a:pt x="9151" y="264"/>
                    <a:pt x="9257" y="158"/>
                  </a:cubicBezTo>
                  <a:cubicBezTo>
                    <a:pt x="9363" y="48"/>
                    <a:pt x="9496" y="0"/>
                    <a:pt x="9663" y="0"/>
                  </a:cubicBezTo>
                  <a:lnTo>
                    <a:pt x="11942" y="0"/>
                  </a:lnTo>
                  <a:cubicBezTo>
                    <a:pt x="12096" y="0"/>
                    <a:pt x="12230" y="48"/>
                    <a:pt x="12339" y="158"/>
                  </a:cubicBezTo>
                  <a:cubicBezTo>
                    <a:pt x="12451" y="264"/>
                    <a:pt x="12509" y="388"/>
                    <a:pt x="12509" y="535"/>
                  </a:cubicBezTo>
                  <a:lnTo>
                    <a:pt x="12509" y="10239"/>
                  </a:lnTo>
                  <a:cubicBezTo>
                    <a:pt x="12509" y="10386"/>
                    <a:pt x="12454" y="10513"/>
                    <a:pt x="12348" y="10620"/>
                  </a:cubicBezTo>
                  <a:cubicBezTo>
                    <a:pt x="12242" y="10723"/>
                    <a:pt x="12106" y="10778"/>
                    <a:pt x="11942" y="10778"/>
                  </a:cubicBezTo>
                  <a:lnTo>
                    <a:pt x="9663" y="10778"/>
                  </a:lnTo>
                  <a:close/>
                </a:path>
              </a:pathLst>
            </a:custGeom>
            <a:solidFill>
              <a:schemeClr val="accent2"/>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7" name="Group 86"/>
          <p:cNvGrpSpPr/>
          <p:nvPr/>
        </p:nvGrpSpPr>
        <p:grpSpPr>
          <a:xfrm>
            <a:off x="11555254" y="2723710"/>
            <a:ext cx="1017283" cy="1164487"/>
            <a:chOff x="6276556" y="5517283"/>
            <a:chExt cx="1111011" cy="1271447"/>
          </a:xfrm>
        </p:grpSpPr>
        <p:sp>
          <p:nvSpPr>
            <p:cNvPr id="50" name="Freeform 8"/>
            <p:cNvSpPr>
              <a:spLocks noEditPoints="1"/>
            </p:cNvSpPr>
            <p:nvPr/>
          </p:nvSpPr>
          <p:spPr bwMode="auto">
            <a:xfrm>
              <a:off x="6276556" y="5517283"/>
              <a:ext cx="1111011" cy="1271447"/>
            </a:xfrm>
            <a:custGeom>
              <a:avLst/>
              <a:gdLst>
                <a:gd name="T0" fmla="*/ 790 w 1444"/>
                <a:gd name="T1" fmla="*/ 20 h 1653"/>
                <a:gd name="T2" fmla="*/ 172 w 1444"/>
                <a:gd name="T3" fmla="*/ 389 h 1653"/>
                <a:gd name="T4" fmla="*/ 58 w 1444"/>
                <a:gd name="T5" fmla="*/ 1653 h 1653"/>
                <a:gd name="T6" fmla="*/ 136 w 1444"/>
                <a:gd name="T7" fmla="*/ 1463 h 1653"/>
                <a:gd name="T8" fmla="*/ 783 w 1444"/>
                <a:gd name="T9" fmla="*/ 1329 h 1653"/>
                <a:gd name="T10" fmla="*/ 1444 w 1444"/>
                <a:gd name="T11" fmla="*/ 675 h 1653"/>
                <a:gd name="T12" fmla="*/ 790 w 1444"/>
                <a:gd name="T13" fmla="*/ 20 h 1653"/>
                <a:gd name="T14" fmla="*/ 792 w 1444"/>
                <a:gd name="T15" fmla="*/ 1206 h 1653"/>
                <a:gd name="T16" fmla="*/ 324 w 1444"/>
                <a:gd name="T17" fmla="*/ 1248 h 1653"/>
                <a:gd name="T18" fmla="*/ 170 w 1444"/>
                <a:gd name="T19" fmla="*/ 1129 h 1653"/>
                <a:gd name="T20" fmla="*/ 337 w 1444"/>
                <a:gd name="T21" fmla="*/ 389 h 1653"/>
                <a:gd name="T22" fmla="*/ 792 w 1444"/>
                <a:gd name="T23" fmla="*/ 135 h 1653"/>
                <a:gd name="T24" fmla="*/ 1328 w 1444"/>
                <a:gd name="T25" fmla="*/ 671 h 1653"/>
                <a:gd name="T26" fmla="*/ 792 w 1444"/>
                <a:gd name="T27" fmla="*/ 1206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4" h="1653">
                  <a:moveTo>
                    <a:pt x="790" y="20"/>
                  </a:moveTo>
                  <a:cubicBezTo>
                    <a:pt x="453" y="39"/>
                    <a:pt x="262" y="224"/>
                    <a:pt x="172" y="389"/>
                  </a:cubicBezTo>
                  <a:cubicBezTo>
                    <a:pt x="0" y="703"/>
                    <a:pt x="0" y="1653"/>
                    <a:pt x="58" y="1653"/>
                  </a:cubicBezTo>
                  <a:cubicBezTo>
                    <a:pt x="99" y="1653"/>
                    <a:pt x="57" y="1579"/>
                    <a:pt x="136" y="1463"/>
                  </a:cubicBezTo>
                  <a:cubicBezTo>
                    <a:pt x="221" y="1338"/>
                    <a:pt x="783" y="1329"/>
                    <a:pt x="783" y="1329"/>
                  </a:cubicBezTo>
                  <a:cubicBezTo>
                    <a:pt x="1151" y="1329"/>
                    <a:pt x="1444" y="1036"/>
                    <a:pt x="1444" y="675"/>
                  </a:cubicBezTo>
                  <a:cubicBezTo>
                    <a:pt x="1444" y="313"/>
                    <a:pt x="1151" y="0"/>
                    <a:pt x="790" y="20"/>
                  </a:cubicBezTo>
                  <a:close/>
                  <a:moveTo>
                    <a:pt x="792" y="1206"/>
                  </a:moveTo>
                  <a:cubicBezTo>
                    <a:pt x="582" y="1199"/>
                    <a:pt x="427" y="1223"/>
                    <a:pt x="324" y="1248"/>
                  </a:cubicBezTo>
                  <a:cubicBezTo>
                    <a:pt x="222" y="1273"/>
                    <a:pt x="170" y="1254"/>
                    <a:pt x="170" y="1129"/>
                  </a:cubicBezTo>
                  <a:cubicBezTo>
                    <a:pt x="170" y="923"/>
                    <a:pt x="204" y="603"/>
                    <a:pt x="337" y="389"/>
                  </a:cubicBezTo>
                  <a:cubicBezTo>
                    <a:pt x="432" y="237"/>
                    <a:pt x="600" y="135"/>
                    <a:pt x="792" y="135"/>
                  </a:cubicBezTo>
                  <a:cubicBezTo>
                    <a:pt x="1088" y="135"/>
                    <a:pt x="1328" y="375"/>
                    <a:pt x="1328" y="671"/>
                  </a:cubicBezTo>
                  <a:cubicBezTo>
                    <a:pt x="1328" y="966"/>
                    <a:pt x="1088" y="1206"/>
                    <a:pt x="792" y="1206"/>
                  </a:cubicBezTo>
                  <a:close/>
                </a:path>
              </a:pathLst>
            </a:custGeom>
            <a:solidFill>
              <a:schemeClr val="accent5"/>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1" name="AutoShape 66"/>
            <p:cNvSpPr>
              <a:spLocks/>
            </p:cNvSpPr>
            <p:nvPr/>
          </p:nvSpPr>
          <p:spPr bwMode="auto">
            <a:xfrm>
              <a:off x="6728635" y="5874499"/>
              <a:ext cx="314696" cy="314696"/>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17537" y="12697"/>
                  </a:moveTo>
                  <a:lnTo>
                    <a:pt x="19798" y="9997"/>
                  </a:lnTo>
                  <a:lnTo>
                    <a:pt x="19798" y="17284"/>
                  </a:lnTo>
                  <a:cubicBezTo>
                    <a:pt x="19798" y="17874"/>
                    <a:pt x="19700" y="18429"/>
                    <a:pt x="19505" y="18949"/>
                  </a:cubicBezTo>
                  <a:cubicBezTo>
                    <a:pt x="19309" y="19469"/>
                    <a:pt x="19049" y="19928"/>
                    <a:pt x="18721" y="20321"/>
                  </a:cubicBezTo>
                  <a:cubicBezTo>
                    <a:pt x="18394" y="20715"/>
                    <a:pt x="18014" y="21027"/>
                    <a:pt x="17583" y="21256"/>
                  </a:cubicBezTo>
                  <a:cubicBezTo>
                    <a:pt x="17153" y="21485"/>
                    <a:pt x="16690" y="21599"/>
                    <a:pt x="16188" y="21599"/>
                  </a:cubicBezTo>
                  <a:lnTo>
                    <a:pt x="3595" y="21599"/>
                  </a:lnTo>
                  <a:cubicBezTo>
                    <a:pt x="3103" y="21599"/>
                    <a:pt x="2635" y="21485"/>
                    <a:pt x="2195" y="21256"/>
                  </a:cubicBezTo>
                  <a:cubicBezTo>
                    <a:pt x="1754" y="21027"/>
                    <a:pt x="1372" y="20715"/>
                    <a:pt x="1052" y="20321"/>
                  </a:cubicBezTo>
                  <a:cubicBezTo>
                    <a:pt x="734" y="19928"/>
                    <a:pt x="477" y="19469"/>
                    <a:pt x="286" y="18949"/>
                  </a:cubicBezTo>
                  <a:cubicBezTo>
                    <a:pt x="95" y="18429"/>
                    <a:pt x="0" y="17874"/>
                    <a:pt x="0" y="17284"/>
                  </a:cubicBezTo>
                  <a:lnTo>
                    <a:pt x="0" y="4315"/>
                  </a:lnTo>
                  <a:cubicBezTo>
                    <a:pt x="0" y="3722"/>
                    <a:pt x="95" y="3164"/>
                    <a:pt x="286" y="2632"/>
                  </a:cubicBezTo>
                  <a:cubicBezTo>
                    <a:pt x="477" y="2106"/>
                    <a:pt x="734" y="1645"/>
                    <a:pt x="1052" y="1263"/>
                  </a:cubicBezTo>
                  <a:cubicBezTo>
                    <a:pt x="1372" y="878"/>
                    <a:pt x="1754" y="572"/>
                    <a:pt x="2195" y="343"/>
                  </a:cubicBezTo>
                  <a:cubicBezTo>
                    <a:pt x="2635" y="114"/>
                    <a:pt x="3103" y="0"/>
                    <a:pt x="3595" y="0"/>
                  </a:cubicBezTo>
                  <a:lnTo>
                    <a:pt x="16188" y="0"/>
                  </a:lnTo>
                  <a:cubicBezTo>
                    <a:pt x="16401" y="0"/>
                    <a:pt x="16605" y="26"/>
                    <a:pt x="16798" y="82"/>
                  </a:cubicBezTo>
                  <a:lnTo>
                    <a:pt x="14608" y="2714"/>
                  </a:lnTo>
                  <a:lnTo>
                    <a:pt x="3595" y="2714"/>
                  </a:lnTo>
                  <a:cubicBezTo>
                    <a:pt x="3228" y="2714"/>
                    <a:pt x="2914" y="2867"/>
                    <a:pt x="2652" y="3184"/>
                  </a:cubicBezTo>
                  <a:cubicBezTo>
                    <a:pt x="2391" y="3496"/>
                    <a:pt x="2261" y="3875"/>
                    <a:pt x="2261" y="4315"/>
                  </a:cubicBezTo>
                  <a:lnTo>
                    <a:pt x="2261" y="17284"/>
                  </a:lnTo>
                  <a:cubicBezTo>
                    <a:pt x="2261" y="17724"/>
                    <a:pt x="2391" y="18101"/>
                    <a:pt x="2652" y="18412"/>
                  </a:cubicBezTo>
                  <a:cubicBezTo>
                    <a:pt x="2914" y="18729"/>
                    <a:pt x="3228" y="18888"/>
                    <a:pt x="3595" y="18888"/>
                  </a:cubicBezTo>
                  <a:lnTo>
                    <a:pt x="16188" y="18888"/>
                  </a:lnTo>
                  <a:cubicBezTo>
                    <a:pt x="16556" y="18888"/>
                    <a:pt x="16874" y="18729"/>
                    <a:pt x="17138" y="18412"/>
                  </a:cubicBezTo>
                  <a:cubicBezTo>
                    <a:pt x="17405" y="18101"/>
                    <a:pt x="17537" y="17724"/>
                    <a:pt x="17537" y="17284"/>
                  </a:cubicBezTo>
                  <a:lnTo>
                    <a:pt x="17537" y="12697"/>
                  </a:lnTo>
                  <a:close/>
                  <a:moveTo>
                    <a:pt x="21333" y="2796"/>
                  </a:moveTo>
                  <a:cubicBezTo>
                    <a:pt x="21514" y="3011"/>
                    <a:pt x="21599" y="3272"/>
                    <a:pt x="21597" y="3578"/>
                  </a:cubicBezTo>
                  <a:cubicBezTo>
                    <a:pt x="21592" y="3881"/>
                    <a:pt x="21504" y="4136"/>
                    <a:pt x="21333" y="4342"/>
                  </a:cubicBezTo>
                  <a:lnTo>
                    <a:pt x="13005" y="14346"/>
                  </a:lnTo>
                  <a:lnTo>
                    <a:pt x="11854" y="15721"/>
                  </a:lnTo>
                  <a:cubicBezTo>
                    <a:pt x="11676" y="15938"/>
                    <a:pt x="11458" y="16044"/>
                    <a:pt x="11206" y="16044"/>
                  </a:cubicBezTo>
                  <a:cubicBezTo>
                    <a:pt x="10951" y="16044"/>
                    <a:pt x="10733" y="15938"/>
                    <a:pt x="10555" y="15721"/>
                  </a:cubicBezTo>
                  <a:lnTo>
                    <a:pt x="9383" y="14346"/>
                  </a:lnTo>
                  <a:lnTo>
                    <a:pt x="4779" y="8787"/>
                  </a:lnTo>
                  <a:cubicBezTo>
                    <a:pt x="4600" y="8573"/>
                    <a:pt x="4507" y="8314"/>
                    <a:pt x="4507" y="8006"/>
                  </a:cubicBezTo>
                  <a:cubicBezTo>
                    <a:pt x="4507" y="7703"/>
                    <a:pt x="4600" y="7441"/>
                    <a:pt x="4779" y="7227"/>
                  </a:cubicBezTo>
                  <a:lnTo>
                    <a:pt x="5927" y="5846"/>
                  </a:lnTo>
                  <a:cubicBezTo>
                    <a:pt x="6106" y="5635"/>
                    <a:pt x="6323" y="5526"/>
                    <a:pt x="6578" y="5526"/>
                  </a:cubicBezTo>
                  <a:cubicBezTo>
                    <a:pt x="6830" y="5526"/>
                    <a:pt x="7043" y="5634"/>
                    <a:pt x="7214" y="5846"/>
                  </a:cubicBezTo>
                  <a:lnTo>
                    <a:pt x="11198" y="10632"/>
                  </a:lnTo>
                  <a:lnTo>
                    <a:pt x="18861" y="1404"/>
                  </a:lnTo>
                  <a:cubicBezTo>
                    <a:pt x="19040" y="1186"/>
                    <a:pt x="19262" y="1084"/>
                    <a:pt x="19524" y="1087"/>
                  </a:cubicBezTo>
                  <a:cubicBezTo>
                    <a:pt x="19786" y="1092"/>
                    <a:pt x="20001" y="1198"/>
                    <a:pt x="20173" y="1404"/>
                  </a:cubicBezTo>
                  <a:lnTo>
                    <a:pt x="21333" y="2796"/>
                  </a:lnTo>
                  <a:close/>
                </a:path>
              </a:pathLst>
            </a:custGeom>
            <a:solidFill>
              <a:schemeClr val="accent5"/>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8" name="Group 87"/>
          <p:cNvGrpSpPr/>
          <p:nvPr/>
        </p:nvGrpSpPr>
        <p:grpSpPr>
          <a:xfrm>
            <a:off x="11497746" y="1698115"/>
            <a:ext cx="1215733" cy="2209157"/>
            <a:chOff x="6213749" y="4397485"/>
            <a:chExt cx="1327746" cy="2412072"/>
          </a:xfrm>
        </p:grpSpPr>
        <p:sp>
          <p:nvSpPr>
            <p:cNvPr id="49" name="Freeform 7"/>
            <p:cNvSpPr>
              <a:spLocks noEditPoints="1"/>
            </p:cNvSpPr>
            <p:nvPr/>
          </p:nvSpPr>
          <p:spPr bwMode="auto">
            <a:xfrm>
              <a:off x="6213749" y="4397485"/>
              <a:ext cx="1327746" cy="2412072"/>
            </a:xfrm>
            <a:custGeom>
              <a:avLst/>
              <a:gdLst>
                <a:gd name="T0" fmla="*/ 1072 w 1726"/>
                <a:gd name="T1" fmla="*/ 73 h 3136"/>
                <a:gd name="T2" fmla="*/ 60 w 1726"/>
                <a:gd name="T3" fmla="*/ 1513 h 3136"/>
                <a:gd name="T4" fmla="*/ 57 w 1726"/>
                <a:gd name="T5" fmla="*/ 3119 h 3136"/>
                <a:gd name="T6" fmla="*/ 149 w 1726"/>
                <a:gd name="T7" fmla="*/ 1789 h 3136"/>
                <a:gd name="T8" fmla="*/ 1072 w 1726"/>
                <a:gd name="T9" fmla="*/ 1382 h 3136"/>
                <a:gd name="T10" fmla="*/ 1726 w 1726"/>
                <a:gd name="T11" fmla="*/ 728 h 3136"/>
                <a:gd name="T12" fmla="*/ 1072 w 1726"/>
                <a:gd name="T13" fmla="*/ 73 h 3136"/>
                <a:gd name="T14" fmla="*/ 1072 w 1726"/>
                <a:gd name="T15" fmla="*/ 1263 h 3136"/>
                <a:gd name="T16" fmla="*/ 399 w 1726"/>
                <a:gd name="T17" fmla="*/ 1365 h 3136"/>
                <a:gd name="T18" fmla="*/ 209 w 1726"/>
                <a:gd name="T19" fmla="*/ 1260 h 3136"/>
                <a:gd name="T20" fmla="*/ 867 w 1726"/>
                <a:gd name="T21" fmla="*/ 232 h 3136"/>
                <a:gd name="T22" fmla="*/ 867 w 1726"/>
                <a:gd name="T23" fmla="*/ 232 h 3136"/>
                <a:gd name="T24" fmla="*/ 1607 w 1726"/>
                <a:gd name="T25" fmla="*/ 727 h 3136"/>
                <a:gd name="T26" fmla="*/ 1072 w 1726"/>
                <a:gd name="T27" fmla="*/ 1263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6" h="3136">
                  <a:moveTo>
                    <a:pt x="1072" y="73"/>
                  </a:moveTo>
                  <a:cubicBezTo>
                    <a:pt x="1072" y="73"/>
                    <a:pt x="60" y="0"/>
                    <a:pt x="60" y="1513"/>
                  </a:cubicBezTo>
                  <a:cubicBezTo>
                    <a:pt x="60" y="1513"/>
                    <a:pt x="0" y="3102"/>
                    <a:pt x="57" y="3119"/>
                  </a:cubicBezTo>
                  <a:cubicBezTo>
                    <a:pt x="111" y="3136"/>
                    <a:pt x="75" y="2081"/>
                    <a:pt x="149" y="1789"/>
                  </a:cubicBezTo>
                  <a:cubicBezTo>
                    <a:pt x="255" y="1368"/>
                    <a:pt x="1072" y="1382"/>
                    <a:pt x="1072" y="1382"/>
                  </a:cubicBezTo>
                  <a:cubicBezTo>
                    <a:pt x="1433" y="1382"/>
                    <a:pt x="1726" y="1089"/>
                    <a:pt x="1726" y="728"/>
                  </a:cubicBezTo>
                  <a:cubicBezTo>
                    <a:pt x="1726" y="366"/>
                    <a:pt x="1433" y="73"/>
                    <a:pt x="1072" y="73"/>
                  </a:cubicBezTo>
                  <a:close/>
                  <a:moveTo>
                    <a:pt x="1072" y="1263"/>
                  </a:moveTo>
                  <a:cubicBezTo>
                    <a:pt x="750" y="1254"/>
                    <a:pt x="536" y="1306"/>
                    <a:pt x="399" y="1365"/>
                  </a:cubicBezTo>
                  <a:cubicBezTo>
                    <a:pt x="239" y="1434"/>
                    <a:pt x="196" y="1352"/>
                    <a:pt x="209" y="1260"/>
                  </a:cubicBezTo>
                  <a:cubicBezTo>
                    <a:pt x="265" y="872"/>
                    <a:pt x="424" y="379"/>
                    <a:pt x="867" y="232"/>
                  </a:cubicBezTo>
                  <a:cubicBezTo>
                    <a:pt x="867" y="232"/>
                    <a:pt x="867" y="232"/>
                    <a:pt x="867" y="232"/>
                  </a:cubicBezTo>
                  <a:cubicBezTo>
                    <a:pt x="1262" y="101"/>
                    <a:pt x="1607" y="431"/>
                    <a:pt x="1607" y="727"/>
                  </a:cubicBezTo>
                  <a:cubicBezTo>
                    <a:pt x="1607" y="1023"/>
                    <a:pt x="1367" y="1263"/>
                    <a:pt x="1072" y="1263"/>
                  </a:cubicBezTo>
                  <a:close/>
                </a:path>
              </a:pathLst>
            </a:custGeom>
            <a:solidFill>
              <a:schemeClr val="accent3"/>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2" name="AutoShape 122"/>
            <p:cNvSpPr>
              <a:spLocks/>
            </p:cNvSpPr>
            <p:nvPr/>
          </p:nvSpPr>
          <p:spPr bwMode="auto">
            <a:xfrm>
              <a:off x="6799530" y="4793980"/>
              <a:ext cx="315505" cy="3470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4921"/>
                  </a:moveTo>
                  <a:lnTo>
                    <a:pt x="21599" y="5871"/>
                  </a:lnTo>
                  <a:cubicBezTo>
                    <a:pt x="21192" y="6052"/>
                    <a:pt x="20518" y="6202"/>
                    <a:pt x="19564" y="6320"/>
                  </a:cubicBezTo>
                  <a:cubicBezTo>
                    <a:pt x="18617" y="6436"/>
                    <a:pt x="17593" y="6522"/>
                    <a:pt x="16494" y="6579"/>
                  </a:cubicBezTo>
                  <a:cubicBezTo>
                    <a:pt x="15398" y="6643"/>
                    <a:pt x="14330" y="6677"/>
                    <a:pt x="13290" y="6683"/>
                  </a:cubicBezTo>
                  <a:cubicBezTo>
                    <a:pt x="12253" y="6692"/>
                    <a:pt x="11427" y="6698"/>
                    <a:pt x="10808" y="6698"/>
                  </a:cubicBezTo>
                  <a:cubicBezTo>
                    <a:pt x="10200" y="6698"/>
                    <a:pt x="9374" y="6692"/>
                    <a:pt x="8326" y="6683"/>
                  </a:cubicBezTo>
                  <a:cubicBezTo>
                    <a:pt x="7276" y="6677"/>
                    <a:pt x="6204" y="6643"/>
                    <a:pt x="5105" y="6579"/>
                  </a:cubicBezTo>
                  <a:cubicBezTo>
                    <a:pt x="4009" y="6522"/>
                    <a:pt x="2993" y="6436"/>
                    <a:pt x="2053" y="6326"/>
                  </a:cubicBezTo>
                  <a:cubicBezTo>
                    <a:pt x="1116" y="6214"/>
                    <a:pt x="442" y="6064"/>
                    <a:pt x="34" y="5871"/>
                  </a:cubicBezTo>
                  <a:cubicBezTo>
                    <a:pt x="10" y="5724"/>
                    <a:pt x="0" y="5566"/>
                    <a:pt x="0" y="5393"/>
                  </a:cubicBezTo>
                  <a:lnTo>
                    <a:pt x="0" y="4921"/>
                  </a:lnTo>
                  <a:lnTo>
                    <a:pt x="0" y="4423"/>
                  </a:lnTo>
                  <a:cubicBezTo>
                    <a:pt x="0" y="4258"/>
                    <a:pt x="10" y="4092"/>
                    <a:pt x="34" y="3924"/>
                  </a:cubicBezTo>
                  <a:cubicBezTo>
                    <a:pt x="307" y="3801"/>
                    <a:pt x="701" y="3688"/>
                    <a:pt x="1213" y="3602"/>
                  </a:cubicBezTo>
                  <a:cubicBezTo>
                    <a:pt x="1717" y="3516"/>
                    <a:pt x="2257" y="3444"/>
                    <a:pt x="2830" y="3389"/>
                  </a:cubicBezTo>
                  <a:cubicBezTo>
                    <a:pt x="3404" y="3334"/>
                    <a:pt x="3971" y="3294"/>
                    <a:pt x="4528" y="3265"/>
                  </a:cubicBezTo>
                  <a:cubicBezTo>
                    <a:pt x="5084" y="3239"/>
                    <a:pt x="5516" y="3213"/>
                    <a:pt x="5827" y="3196"/>
                  </a:cubicBezTo>
                  <a:cubicBezTo>
                    <a:pt x="5737" y="2444"/>
                    <a:pt x="5800" y="1857"/>
                    <a:pt x="6017" y="1431"/>
                  </a:cubicBezTo>
                  <a:cubicBezTo>
                    <a:pt x="6232" y="1010"/>
                    <a:pt x="6560" y="693"/>
                    <a:pt x="7003" y="489"/>
                  </a:cubicBezTo>
                  <a:cubicBezTo>
                    <a:pt x="7441" y="282"/>
                    <a:pt x="7984" y="146"/>
                    <a:pt x="8631" y="86"/>
                  </a:cubicBezTo>
                  <a:cubicBezTo>
                    <a:pt x="9280" y="28"/>
                    <a:pt x="9999" y="0"/>
                    <a:pt x="10808" y="0"/>
                  </a:cubicBezTo>
                  <a:cubicBezTo>
                    <a:pt x="11417" y="0"/>
                    <a:pt x="12021" y="11"/>
                    <a:pt x="12619" y="40"/>
                  </a:cubicBezTo>
                  <a:cubicBezTo>
                    <a:pt x="13221" y="69"/>
                    <a:pt x="13757" y="164"/>
                    <a:pt x="14234" y="319"/>
                  </a:cubicBezTo>
                  <a:cubicBezTo>
                    <a:pt x="14707" y="483"/>
                    <a:pt x="15084" y="734"/>
                    <a:pt x="15367" y="1074"/>
                  </a:cubicBezTo>
                  <a:cubicBezTo>
                    <a:pt x="15647" y="1413"/>
                    <a:pt x="15789" y="1894"/>
                    <a:pt x="15789" y="2519"/>
                  </a:cubicBezTo>
                  <a:lnTo>
                    <a:pt x="15789" y="2850"/>
                  </a:lnTo>
                  <a:cubicBezTo>
                    <a:pt x="15789" y="2963"/>
                    <a:pt x="15775" y="3078"/>
                    <a:pt x="15758" y="3196"/>
                  </a:cubicBezTo>
                  <a:cubicBezTo>
                    <a:pt x="16076" y="3213"/>
                    <a:pt x="16511" y="3239"/>
                    <a:pt x="17061" y="3265"/>
                  </a:cubicBezTo>
                  <a:cubicBezTo>
                    <a:pt x="17611" y="3294"/>
                    <a:pt x="18178" y="3334"/>
                    <a:pt x="18758" y="3389"/>
                  </a:cubicBezTo>
                  <a:cubicBezTo>
                    <a:pt x="19335" y="3443"/>
                    <a:pt x="19885" y="3515"/>
                    <a:pt x="20404" y="3602"/>
                  </a:cubicBezTo>
                  <a:cubicBezTo>
                    <a:pt x="20922" y="3688"/>
                    <a:pt x="21323" y="3801"/>
                    <a:pt x="21596" y="3924"/>
                  </a:cubicBezTo>
                  <a:lnTo>
                    <a:pt x="21596" y="4921"/>
                  </a:lnTo>
                  <a:close/>
                  <a:moveTo>
                    <a:pt x="10812" y="8296"/>
                  </a:moveTo>
                  <a:cubicBezTo>
                    <a:pt x="12236" y="8278"/>
                    <a:pt x="13656" y="8250"/>
                    <a:pt x="15080" y="8215"/>
                  </a:cubicBezTo>
                  <a:cubicBezTo>
                    <a:pt x="16501" y="8178"/>
                    <a:pt x="17925" y="8088"/>
                    <a:pt x="19353" y="7939"/>
                  </a:cubicBezTo>
                  <a:lnTo>
                    <a:pt x="19353" y="19477"/>
                  </a:lnTo>
                  <a:cubicBezTo>
                    <a:pt x="19353" y="20056"/>
                    <a:pt x="19107" y="20557"/>
                    <a:pt x="18620" y="20972"/>
                  </a:cubicBezTo>
                  <a:cubicBezTo>
                    <a:pt x="18133" y="21392"/>
                    <a:pt x="17542" y="21599"/>
                    <a:pt x="16847" y="21599"/>
                  </a:cubicBezTo>
                  <a:lnTo>
                    <a:pt x="4752" y="21599"/>
                  </a:lnTo>
                  <a:cubicBezTo>
                    <a:pt x="4058" y="21599"/>
                    <a:pt x="3460" y="21395"/>
                    <a:pt x="2955" y="20977"/>
                  </a:cubicBezTo>
                  <a:cubicBezTo>
                    <a:pt x="2450" y="20569"/>
                    <a:pt x="2201" y="20068"/>
                    <a:pt x="2201" y="19477"/>
                  </a:cubicBezTo>
                  <a:lnTo>
                    <a:pt x="2201" y="7939"/>
                  </a:lnTo>
                  <a:cubicBezTo>
                    <a:pt x="3560" y="8088"/>
                    <a:pt x="4904" y="8183"/>
                    <a:pt x="6239" y="8229"/>
                  </a:cubicBezTo>
                  <a:cubicBezTo>
                    <a:pt x="7576" y="8273"/>
                    <a:pt x="8917" y="8296"/>
                    <a:pt x="10276" y="8296"/>
                  </a:cubicBezTo>
                  <a:lnTo>
                    <a:pt x="10812" y="8296"/>
                  </a:lnTo>
                  <a:close/>
                  <a:moveTo>
                    <a:pt x="6923" y="10395"/>
                  </a:moveTo>
                  <a:cubicBezTo>
                    <a:pt x="6923" y="10248"/>
                    <a:pt x="6857" y="10119"/>
                    <a:pt x="6733" y="10015"/>
                  </a:cubicBezTo>
                  <a:cubicBezTo>
                    <a:pt x="6605" y="9908"/>
                    <a:pt x="6453" y="9854"/>
                    <a:pt x="6277" y="9854"/>
                  </a:cubicBezTo>
                  <a:lnTo>
                    <a:pt x="5630" y="9854"/>
                  </a:lnTo>
                  <a:cubicBezTo>
                    <a:pt x="5450" y="9854"/>
                    <a:pt x="5305" y="9908"/>
                    <a:pt x="5191" y="10015"/>
                  </a:cubicBezTo>
                  <a:cubicBezTo>
                    <a:pt x="5074" y="10119"/>
                    <a:pt x="5015" y="10248"/>
                    <a:pt x="5015" y="10395"/>
                  </a:cubicBezTo>
                  <a:lnTo>
                    <a:pt x="5015" y="18858"/>
                  </a:lnTo>
                  <a:cubicBezTo>
                    <a:pt x="5015" y="19005"/>
                    <a:pt x="5074" y="19126"/>
                    <a:pt x="5191" y="19224"/>
                  </a:cubicBezTo>
                  <a:cubicBezTo>
                    <a:pt x="5305" y="19319"/>
                    <a:pt x="5450" y="19368"/>
                    <a:pt x="5630" y="19368"/>
                  </a:cubicBezTo>
                  <a:lnTo>
                    <a:pt x="6277" y="19368"/>
                  </a:lnTo>
                  <a:cubicBezTo>
                    <a:pt x="6453" y="19368"/>
                    <a:pt x="6605" y="19319"/>
                    <a:pt x="6733" y="19230"/>
                  </a:cubicBezTo>
                  <a:cubicBezTo>
                    <a:pt x="6857" y="19137"/>
                    <a:pt x="6923" y="19014"/>
                    <a:pt x="6923" y="18858"/>
                  </a:cubicBezTo>
                  <a:lnTo>
                    <a:pt x="6923" y="10395"/>
                  </a:lnTo>
                  <a:close/>
                  <a:moveTo>
                    <a:pt x="8416" y="3141"/>
                  </a:moveTo>
                  <a:cubicBezTo>
                    <a:pt x="10006" y="3121"/>
                    <a:pt x="11607" y="3121"/>
                    <a:pt x="13231" y="3141"/>
                  </a:cubicBezTo>
                  <a:cubicBezTo>
                    <a:pt x="13231" y="3032"/>
                    <a:pt x="13242" y="2925"/>
                    <a:pt x="13266" y="2819"/>
                  </a:cubicBezTo>
                  <a:cubicBezTo>
                    <a:pt x="13286" y="2712"/>
                    <a:pt x="13286" y="2611"/>
                    <a:pt x="13266" y="2519"/>
                  </a:cubicBezTo>
                  <a:lnTo>
                    <a:pt x="13266" y="2315"/>
                  </a:lnTo>
                  <a:cubicBezTo>
                    <a:pt x="12879" y="2222"/>
                    <a:pt x="12471" y="2171"/>
                    <a:pt x="12042" y="2162"/>
                  </a:cubicBezTo>
                  <a:cubicBezTo>
                    <a:pt x="11610" y="2153"/>
                    <a:pt x="11202" y="2148"/>
                    <a:pt x="10819" y="2148"/>
                  </a:cubicBezTo>
                  <a:cubicBezTo>
                    <a:pt x="10411" y="2148"/>
                    <a:pt x="9996" y="2153"/>
                    <a:pt x="9574" y="2162"/>
                  </a:cubicBezTo>
                  <a:cubicBezTo>
                    <a:pt x="9149" y="2171"/>
                    <a:pt x="8741" y="2222"/>
                    <a:pt x="8354" y="2315"/>
                  </a:cubicBezTo>
                  <a:lnTo>
                    <a:pt x="8354" y="2519"/>
                  </a:lnTo>
                  <a:cubicBezTo>
                    <a:pt x="8354" y="2611"/>
                    <a:pt x="8357" y="2715"/>
                    <a:pt x="8371" y="2824"/>
                  </a:cubicBezTo>
                  <a:cubicBezTo>
                    <a:pt x="8375" y="2937"/>
                    <a:pt x="8392" y="3040"/>
                    <a:pt x="8416" y="3141"/>
                  </a:cubicBezTo>
                  <a:moveTo>
                    <a:pt x="11769" y="10395"/>
                  </a:moveTo>
                  <a:cubicBezTo>
                    <a:pt x="11769" y="10248"/>
                    <a:pt x="11707" y="10119"/>
                    <a:pt x="11582" y="10015"/>
                  </a:cubicBezTo>
                  <a:cubicBezTo>
                    <a:pt x="11451" y="9908"/>
                    <a:pt x="11299" y="9854"/>
                    <a:pt x="11123" y="9854"/>
                  </a:cubicBezTo>
                  <a:lnTo>
                    <a:pt x="10476" y="9854"/>
                  </a:lnTo>
                  <a:cubicBezTo>
                    <a:pt x="10300" y="9854"/>
                    <a:pt x="10151" y="9908"/>
                    <a:pt x="10037" y="10015"/>
                  </a:cubicBezTo>
                  <a:cubicBezTo>
                    <a:pt x="9923" y="10119"/>
                    <a:pt x="9865" y="10248"/>
                    <a:pt x="9865" y="10395"/>
                  </a:cubicBezTo>
                  <a:lnTo>
                    <a:pt x="9865" y="18858"/>
                  </a:lnTo>
                  <a:cubicBezTo>
                    <a:pt x="9865" y="19005"/>
                    <a:pt x="9920" y="19126"/>
                    <a:pt x="10030" y="19224"/>
                  </a:cubicBezTo>
                  <a:cubicBezTo>
                    <a:pt x="10141" y="19319"/>
                    <a:pt x="10286" y="19368"/>
                    <a:pt x="10476" y="19368"/>
                  </a:cubicBezTo>
                  <a:lnTo>
                    <a:pt x="11123" y="19368"/>
                  </a:lnTo>
                  <a:cubicBezTo>
                    <a:pt x="11299" y="19368"/>
                    <a:pt x="11451" y="19319"/>
                    <a:pt x="11582" y="19230"/>
                  </a:cubicBezTo>
                  <a:cubicBezTo>
                    <a:pt x="11707" y="19137"/>
                    <a:pt x="11769" y="19014"/>
                    <a:pt x="11769" y="18858"/>
                  </a:cubicBezTo>
                  <a:lnTo>
                    <a:pt x="11769" y="10395"/>
                  </a:lnTo>
                  <a:close/>
                  <a:moveTo>
                    <a:pt x="14683" y="18858"/>
                  </a:moveTo>
                  <a:cubicBezTo>
                    <a:pt x="14683" y="19005"/>
                    <a:pt x="14745" y="19126"/>
                    <a:pt x="14866" y="19224"/>
                  </a:cubicBezTo>
                  <a:cubicBezTo>
                    <a:pt x="14987" y="19319"/>
                    <a:pt x="15143" y="19368"/>
                    <a:pt x="15333" y="19368"/>
                  </a:cubicBezTo>
                  <a:lnTo>
                    <a:pt x="15979" y="19368"/>
                  </a:lnTo>
                  <a:cubicBezTo>
                    <a:pt x="16155" y="19368"/>
                    <a:pt x="16308" y="19319"/>
                    <a:pt x="16432" y="19230"/>
                  </a:cubicBezTo>
                  <a:cubicBezTo>
                    <a:pt x="16560" y="19137"/>
                    <a:pt x="16629" y="19014"/>
                    <a:pt x="16629" y="18858"/>
                  </a:cubicBezTo>
                  <a:lnTo>
                    <a:pt x="16629" y="10395"/>
                  </a:lnTo>
                  <a:cubicBezTo>
                    <a:pt x="16629" y="10248"/>
                    <a:pt x="16560" y="10119"/>
                    <a:pt x="16432" y="10015"/>
                  </a:cubicBezTo>
                  <a:cubicBezTo>
                    <a:pt x="16308" y="9908"/>
                    <a:pt x="16155" y="9854"/>
                    <a:pt x="15979" y="9854"/>
                  </a:cubicBezTo>
                  <a:lnTo>
                    <a:pt x="15333" y="9854"/>
                  </a:lnTo>
                  <a:cubicBezTo>
                    <a:pt x="15153" y="9854"/>
                    <a:pt x="15001" y="9908"/>
                    <a:pt x="14877" y="10015"/>
                  </a:cubicBezTo>
                  <a:cubicBezTo>
                    <a:pt x="14752" y="10119"/>
                    <a:pt x="14683" y="10248"/>
                    <a:pt x="14683" y="10395"/>
                  </a:cubicBezTo>
                  <a:lnTo>
                    <a:pt x="14683" y="18858"/>
                  </a:lnTo>
                  <a:close/>
                </a:path>
              </a:pathLst>
            </a:custGeom>
            <a:solidFill>
              <a:schemeClr val="accent3"/>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6" name="Group 85"/>
          <p:cNvGrpSpPr/>
          <p:nvPr/>
        </p:nvGrpSpPr>
        <p:grpSpPr>
          <a:xfrm>
            <a:off x="10233579" y="2723710"/>
            <a:ext cx="1017878" cy="1164487"/>
            <a:chOff x="4833107" y="5517283"/>
            <a:chExt cx="1111662" cy="1271447"/>
          </a:xfrm>
        </p:grpSpPr>
        <p:sp>
          <p:nvSpPr>
            <p:cNvPr id="52" name="Freeform 11"/>
            <p:cNvSpPr>
              <a:spLocks noEditPoints="1"/>
            </p:cNvSpPr>
            <p:nvPr/>
          </p:nvSpPr>
          <p:spPr bwMode="auto">
            <a:xfrm>
              <a:off x="4833107" y="5517283"/>
              <a:ext cx="1111662" cy="1271447"/>
            </a:xfrm>
            <a:custGeom>
              <a:avLst/>
              <a:gdLst>
                <a:gd name="T0" fmla="*/ 0 w 1445"/>
                <a:gd name="T1" fmla="*/ 675 h 1653"/>
                <a:gd name="T2" fmla="*/ 662 w 1445"/>
                <a:gd name="T3" fmla="*/ 1329 h 1653"/>
                <a:gd name="T4" fmla="*/ 1309 w 1445"/>
                <a:gd name="T5" fmla="*/ 1463 h 1653"/>
                <a:gd name="T6" fmla="*/ 1387 w 1445"/>
                <a:gd name="T7" fmla="*/ 1653 h 1653"/>
                <a:gd name="T8" fmla="*/ 1273 w 1445"/>
                <a:gd name="T9" fmla="*/ 389 h 1653"/>
                <a:gd name="T10" fmla="*/ 655 w 1445"/>
                <a:gd name="T11" fmla="*/ 20 h 1653"/>
                <a:gd name="T12" fmla="*/ 0 w 1445"/>
                <a:gd name="T13" fmla="*/ 675 h 1653"/>
                <a:gd name="T14" fmla="*/ 117 w 1445"/>
                <a:gd name="T15" fmla="*/ 671 h 1653"/>
                <a:gd name="T16" fmla="*/ 652 w 1445"/>
                <a:gd name="T17" fmla="*/ 135 h 1653"/>
                <a:gd name="T18" fmla="*/ 1108 w 1445"/>
                <a:gd name="T19" fmla="*/ 389 h 1653"/>
                <a:gd name="T20" fmla="*/ 1275 w 1445"/>
                <a:gd name="T21" fmla="*/ 1129 h 1653"/>
                <a:gd name="T22" fmla="*/ 1121 w 1445"/>
                <a:gd name="T23" fmla="*/ 1248 h 1653"/>
                <a:gd name="T24" fmla="*/ 652 w 1445"/>
                <a:gd name="T25" fmla="*/ 1206 h 1653"/>
                <a:gd name="T26" fmla="*/ 117 w 1445"/>
                <a:gd name="T27" fmla="*/ 671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5" h="1653">
                  <a:moveTo>
                    <a:pt x="0" y="675"/>
                  </a:moveTo>
                  <a:cubicBezTo>
                    <a:pt x="0" y="1036"/>
                    <a:pt x="294" y="1329"/>
                    <a:pt x="662" y="1329"/>
                  </a:cubicBezTo>
                  <a:cubicBezTo>
                    <a:pt x="662" y="1329"/>
                    <a:pt x="1224" y="1338"/>
                    <a:pt x="1309" y="1463"/>
                  </a:cubicBezTo>
                  <a:cubicBezTo>
                    <a:pt x="1388" y="1579"/>
                    <a:pt x="1346" y="1653"/>
                    <a:pt x="1387" y="1653"/>
                  </a:cubicBezTo>
                  <a:cubicBezTo>
                    <a:pt x="1445" y="1653"/>
                    <a:pt x="1445" y="703"/>
                    <a:pt x="1273" y="389"/>
                  </a:cubicBezTo>
                  <a:cubicBezTo>
                    <a:pt x="1183" y="224"/>
                    <a:pt x="992" y="39"/>
                    <a:pt x="655" y="20"/>
                  </a:cubicBezTo>
                  <a:cubicBezTo>
                    <a:pt x="294" y="0"/>
                    <a:pt x="0" y="313"/>
                    <a:pt x="0" y="675"/>
                  </a:cubicBezTo>
                  <a:close/>
                  <a:moveTo>
                    <a:pt x="117" y="671"/>
                  </a:moveTo>
                  <a:cubicBezTo>
                    <a:pt x="117" y="375"/>
                    <a:pt x="357" y="135"/>
                    <a:pt x="652" y="135"/>
                  </a:cubicBezTo>
                  <a:cubicBezTo>
                    <a:pt x="845" y="135"/>
                    <a:pt x="1013" y="237"/>
                    <a:pt x="1108" y="389"/>
                  </a:cubicBezTo>
                  <a:cubicBezTo>
                    <a:pt x="1241" y="603"/>
                    <a:pt x="1275" y="923"/>
                    <a:pt x="1275" y="1129"/>
                  </a:cubicBezTo>
                  <a:cubicBezTo>
                    <a:pt x="1275" y="1254"/>
                    <a:pt x="1223" y="1273"/>
                    <a:pt x="1121" y="1248"/>
                  </a:cubicBezTo>
                  <a:cubicBezTo>
                    <a:pt x="1018" y="1223"/>
                    <a:pt x="863" y="1199"/>
                    <a:pt x="652" y="1206"/>
                  </a:cubicBezTo>
                  <a:cubicBezTo>
                    <a:pt x="357" y="1206"/>
                    <a:pt x="117" y="966"/>
                    <a:pt x="117" y="671"/>
                  </a:cubicBezTo>
                  <a:close/>
                </a:path>
              </a:pathLst>
            </a:custGeom>
            <a:solidFill>
              <a:schemeClr val="accent4"/>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3" name="AutoShape 12"/>
            <p:cNvSpPr>
              <a:spLocks/>
            </p:cNvSpPr>
            <p:nvPr/>
          </p:nvSpPr>
          <p:spPr bwMode="auto">
            <a:xfrm>
              <a:off x="5233268" y="5874499"/>
              <a:ext cx="269415" cy="291504"/>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accent4"/>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40" name="标题 4"/>
          <p:cNvSpPr txBox="1">
            <a:spLocks/>
          </p:cNvSpPr>
          <p:nvPr/>
        </p:nvSpPr>
        <p:spPr>
          <a:xfrm>
            <a:off x="886763" y="139598"/>
            <a:ext cx="6766748" cy="428243"/>
          </a:xfrm>
          <a:prstGeom prst="rect">
            <a:avLst/>
          </a:prstGeom>
        </p:spPr>
        <p:txBody>
          <a:bodyPr vert="horz" lIns="96416" tIns="48208" rIns="96416" bIns="482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Part 3/ </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操作过程</a:t>
            </a:r>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查看认定结果</a:t>
            </a:r>
            <a:endPar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2" name="矩形 1"/>
          <p:cNvSpPr/>
          <p:nvPr/>
        </p:nvSpPr>
        <p:spPr>
          <a:xfrm>
            <a:off x="380703" y="1060706"/>
            <a:ext cx="9419806" cy="2585323"/>
          </a:xfrm>
          <a:prstGeom prst="rect">
            <a:avLst/>
          </a:prstGeom>
        </p:spPr>
        <p:txBody>
          <a:bodyPr wrap="square">
            <a:spAutoFit/>
          </a:bodyPr>
          <a:lstStyle/>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院系认定工作完成后（具体时间节点请关注资助中心</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学院通知），可查看</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认定结果</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查看方法：</a:t>
            </a: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1</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）登陆校内门户</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学工部业务</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申报经济情况</a:t>
            </a: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2</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）找到相应学年条目，查看</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认定结果</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1" name="椭圆 20"/>
          <p:cNvSpPr/>
          <p:nvPr/>
        </p:nvSpPr>
        <p:spPr>
          <a:xfrm>
            <a:off x="3578184" y="2313343"/>
            <a:ext cx="1383905" cy="55226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2" name="直接箭头连接符 21"/>
          <p:cNvCxnSpPr>
            <a:stCxn id="21" idx="4"/>
            <a:endCxn id="23" idx="0"/>
          </p:cNvCxnSpPr>
          <p:nvPr/>
        </p:nvCxnSpPr>
        <p:spPr>
          <a:xfrm>
            <a:off x="4270137" y="2865603"/>
            <a:ext cx="575062" cy="308282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椭圆 22"/>
          <p:cNvSpPr/>
          <p:nvPr/>
        </p:nvSpPr>
        <p:spPr>
          <a:xfrm>
            <a:off x="3765079" y="5948426"/>
            <a:ext cx="2160240" cy="83625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005440601"/>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additive="base">
                                        <p:cTn id="7" dur="500" fill="hold"/>
                                        <p:tgtEl>
                                          <p:spTgt spid="84"/>
                                        </p:tgtEl>
                                        <p:attrNameLst>
                                          <p:attrName>ppt_x</p:attrName>
                                        </p:attrNameLst>
                                      </p:cBhvr>
                                      <p:tavLst>
                                        <p:tav tm="0">
                                          <p:val>
                                            <p:strVal val="#ppt_x"/>
                                          </p:val>
                                        </p:tav>
                                        <p:tav tm="100000">
                                          <p:val>
                                            <p:strVal val="#ppt_x"/>
                                          </p:val>
                                        </p:tav>
                                      </p:tavLst>
                                    </p:anim>
                                    <p:anim calcmode="lin" valueType="num">
                                      <p:cBhvr additive="base">
                                        <p:cTn id="8" dur="500" fill="hold"/>
                                        <p:tgtEl>
                                          <p:spTgt spid="8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85"/>
                                        </p:tgtEl>
                                        <p:attrNameLst>
                                          <p:attrName>style.visibility</p:attrName>
                                        </p:attrNameLst>
                                      </p:cBhvr>
                                      <p:to>
                                        <p:strVal val="visible"/>
                                      </p:to>
                                    </p:set>
                                    <p:anim calcmode="lin" valueType="num">
                                      <p:cBhvr additive="base">
                                        <p:cTn id="12" dur="500" fill="hold"/>
                                        <p:tgtEl>
                                          <p:spTgt spid="85"/>
                                        </p:tgtEl>
                                        <p:attrNameLst>
                                          <p:attrName>ppt_x</p:attrName>
                                        </p:attrNameLst>
                                      </p:cBhvr>
                                      <p:tavLst>
                                        <p:tav tm="0">
                                          <p:val>
                                            <p:strVal val="#ppt_x"/>
                                          </p:val>
                                        </p:tav>
                                        <p:tav tm="100000">
                                          <p:val>
                                            <p:strVal val="#ppt_x"/>
                                          </p:val>
                                        </p:tav>
                                      </p:tavLst>
                                    </p:anim>
                                    <p:anim calcmode="lin" valueType="num">
                                      <p:cBhvr additive="base">
                                        <p:cTn id="13" dur="500" fill="hold"/>
                                        <p:tgtEl>
                                          <p:spTgt spid="8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88"/>
                                        </p:tgtEl>
                                        <p:attrNameLst>
                                          <p:attrName>style.visibility</p:attrName>
                                        </p:attrNameLst>
                                      </p:cBhvr>
                                      <p:to>
                                        <p:strVal val="visible"/>
                                      </p:to>
                                    </p:set>
                                    <p:anim calcmode="lin" valueType="num">
                                      <p:cBhvr additive="base">
                                        <p:cTn id="17" dur="500" fill="hold"/>
                                        <p:tgtEl>
                                          <p:spTgt spid="88"/>
                                        </p:tgtEl>
                                        <p:attrNameLst>
                                          <p:attrName>ppt_x</p:attrName>
                                        </p:attrNameLst>
                                      </p:cBhvr>
                                      <p:tavLst>
                                        <p:tav tm="0">
                                          <p:val>
                                            <p:strVal val="#ppt_x"/>
                                          </p:val>
                                        </p:tav>
                                        <p:tav tm="100000">
                                          <p:val>
                                            <p:strVal val="#ppt_x"/>
                                          </p:val>
                                        </p:tav>
                                      </p:tavLst>
                                    </p:anim>
                                    <p:anim calcmode="lin" valueType="num">
                                      <p:cBhvr additive="base">
                                        <p:cTn id="18" dur="500" fill="hold"/>
                                        <p:tgtEl>
                                          <p:spTgt spid="8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86"/>
                                        </p:tgtEl>
                                        <p:attrNameLst>
                                          <p:attrName>style.visibility</p:attrName>
                                        </p:attrNameLst>
                                      </p:cBhvr>
                                      <p:to>
                                        <p:strVal val="visible"/>
                                      </p:to>
                                    </p:set>
                                    <p:anim calcmode="lin" valueType="num">
                                      <p:cBhvr additive="base">
                                        <p:cTn id="22" dur="500" fill="hold"/>
                                        <p:tgtEl>
                                          <p:spTgt spid="86"/>
                                        </p:tgtEl>
                                        <p:attrNameLst>
                                          <p:attrName>ppt_x</p:attrName>
                                        </p:attrNameLst>
                                      </p:cBhvr>
                                      <p:tavLst>
                                        <p:tav tm="0">
                                          <p:val>
                                            <p:strVal val="#ppt_x"/>
                                          </p:val>
                                        </p:tav>
                                        <p:tav tm="100000">
                                          <p:val>
                                            <p:strVal val="#ppt_x"/>
                                          </p:val>
                                        </p:tav>
                                      </p:tavLst>
                                    </p:anim>
                                    <p:anim calcmode="lin" valueType="num">
                                      <p:cBhvr additive="base">
                                        <p:cTn id="23" dur="500" fill="hold"/>
                                        <p:tgtEl>
                                          <p:spTgt spid="8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87"/>
                                        </p:tgtEl>
                                        <p:attrNameLst>
                                          <p:attrName>style.visibility</p:attrName>
                                        </p:attrNameLst>
                                      </p:cBhvr>
                                      <p:to>
                                        <p:strVal val="visible"/>
                                      </p:to>
                                    </p:set>
                                    <p:anim calcmode="lin" valueType="num">
                                      <p:cBhvr additive="base">
                                        <p:cTn id="27" dur="500" fill="hold"/>
                                        <p:tgtEl>
                                          <p:spTgt spid="87"/>
                                        </p:tgtEl>
                                        <p:attrNameLst>
                                          <p:attrName>ppt_x</p:attrName>
                                        </p:attrNameLst>
                                      </p:cBhvr>
                                      <p:tavLst>
                                        <p:tav tm="0">
                                          <p:val>
                                            <p:strVal val="#ppt_x"/>
                                          </p:val>
                                        </p:tav>
                                        <p:tav tm="100000">
                                          <p:val>
                                            <p:strVal val="#ppt_x"/>
                                          </p:val>
                                        </p:tav>
                                      </p:tavLst>
                                    </p:anim>
                                    <p:anim calcmode="lin" valueType="num">
                                      <p:cBhvr additive="base">
                                        <p:cTn id="28" dur="500" fill="hold"/>
                                        <p:tgtEl>
                                          <p:spTgt spid="87"/>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75"/>
                                        </p:tgtEl>
                                        <p:attrNameLst>
                                          <p:attrName>style.visibility</p:attrName>
                                        </p:attrNameLst>
                                      </p:cBhvr>
                                      <p:to>
                                        <p:strVal val="visible"/>
                                      </p:to>
                                    </p:set>
                                    <p:animEffect transition="in" filter="fade">
                                      <p:cBhvr>
                                        <p:cTn id="32"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AutoShape 91"/>
          <p:cNvSpPr>
            <a:spLocks/>
          </p:cNvSpPr>
          <p:nvPr/>
        </p:nvSpPr>
        <p:spPr bwMode="auto">
          <a:xfrm>
            <a:off x="12257341" y="877048"/>
            <a:ext cx="412965" cy="454380"/>
          </a:xfrm>
          <a:custGeom>
            <a:avLst/>
            <a:gdLst>
              <a:gd name="T0" fmla="+- 0 10795 54"/>
              <a:gd name="T1" fmla="*/ T0 w 21483"/>
              <a:gd name="T2" fmla="*/ 10800 h 21600"/>
              <a:gd name="T3" fmla="+- 0 10795 54"/>
              <a:gd name="T4" fmla="*/ T3 w 21483"/>
              <a:gd name="T5" fmla="*/ 10800 h 21600"/>
              <a:gd name="T6" fmla="+- 0 10795 54"/>
              <a:gd name="T7" fmla="*/ T6 w 21483"/>
              <a:gd name="T8" fmla="*/ 10800 h 21600"/>
              <a:gd name="T9" fmla="+- 0 10795 54"/>
              <a:gd name="T10" fmla="*/ T9 w 21483"/>
              <a:gd name="T11" fmla="*/ 10800 h 21600"/>
            </a:gdLst>
            <a:ahLst/>
            <a:cxnLst>
              <a:cxn ang="0">
                <a:pos x="T1" y="T2"/>
              </a:cxn>
              <a:cxn ang="0">
                <a:pos x="T4" y="T5"/>
              </a:cxn>
              <a:cxn ang="0">
                <a:pos x="T7" y="T8"/>
              </a:cxn>
              <a:cxn ang="0">
                <a:pos x="T10" y="T11"/>
              </a:cxn>
            </a:cxnLst>
            <a:rect l="0" t="0" r="r" b="b"/>
            <a:pathLst>
              <a:path w="21483" h="21600">
                <a:moveTo>
                  <a:pt x="20490" y="581"/>
                </a:moveTo>
                <a:cubicBezTo>
                  <a:pt x="20984" y="1781"/>
                  <a:pt x="21295" y="3048"/>
                  <a:pt x="21421" y="4387"/>
                </a:cubicBezTo>
                <a:cubicBezTo>
                  <a:pt x="21545" y="5722"/>
                  <a:pt x="21482" y="7179"/>
                  <a:pt x="21220" y="8744"/>
                </a:cubicBezTo>
                <a:cubicBezTo>
                  <a:pt x="20549" y="13134"/>
                  <a:pt x="18385" y="16469"/>
                  <a:pt x="14732" y="18748"/>
                </a:cubicBezTo>
                <a:cubicBezTo>
                  <a:pt x="13010" y="19857"/>
                  <a:pt x="11265" y="20408"/>
                  <a:pt x="9505" y="20408"/>
                </a:cubicBezTo>
                <a:cubicBezTo>
                  <a:pt x="8354" y="20408"/>
                  <a:pt x="7208" y="20165"/>
                  <a:pt x="6064" y="19682"/>
                </a:cubicBezTo>
                <a:cubicBezTo>
                  <a:pt x="5893" y="19609"/>
                  <a:pt x="5725" y="19519"/>
                  <a:pt x="5556" y="19411"/>
                </a:cubicBezTo>
                <a:cubicBezTo>
                  <a:pt x="5388" y="19301"/>
                  <a:pt x="5221" y="19191"/>
                  <a:pt x="5058" y="19075"/>
                </a:cubicBezTo>
                <a:cubicBezTo>
                  <a:pt x="4840" y="18928"/>
                  <a:pt x="4625" y="18790"/>
                  <a:pt x="4414" y="18660"/>
                </a:cubicBezTo>
                <a:cubicBezTo>
                  <a:pt x="4199" y="18527"/>
                  <a:pt x="4017" y="18465"/>
                  <a:pt x="3857" y="18465"/>
                </a:cubicBezTo>
                <a:cubicBezTo>
                  <a:pt x="3785" y="18485"/>
                  <a:pt x="3698" y="18561"/>
                  <a:pt x="3598" y="18700"/>
                </a:cubicBezTo>
                <a:cubicBezTo>
                  <a:pt x="3497" y="18841"/>
                  <a:pt x="3392" y="18996"/>
                  <a:pt x="3287" y="19174"/>
                </a:cubicBezTo>
                <a:cubicBezTo>
                  <a:pt x="3184" y="19349"/>
                  <a:pt x="3085" y="19536"/>
                  <a:pt x="2989" y="19728"/>
                </a:cubicBezTo>
                <a:cubicBezTo>
                  <a:pt x="2898" y="19922"/>
                  <a:pt x="2821" y="20072"/>
                  <a:pt x="2760" y="20179"/>
                </a:cubicBezTo>
                <a:cubicBezTo>
                  <a:pt x="2655" y="20388"/>
                  <a:pt x="2557" y="20575"/>
                  <a:pt x="2463" y="20741"/>
                </a:cubicBezTo>
                <a:cubicBezTo>
                  <a:pt x="2372" y="20908"/>
                  <a:pt x="2285" y="21055"/>
                  <a:pt x="2213" y="21182"/>
                </a:cubicBezTo>
                <a:cubicBezTo>
                  <a:pt x="2025" y="21461"/>
                  <a:pt x="1787" y="21599"/>
                  <a:pt x="1494" y="21599"/>
                </a:cubicBezTo>
                <a:lnTo>
                  <a:pt x="1450" y="21599"/>
                </a:lnTo>
                <a:cubicBezTo>
                  <a:pt x="1235" y="21583"/>
                  <a:pt x="1050" y="21526"/>
                  <a:pt x="895" y="21433"/>
                </a:cubicBezTo>
                <a:cubicBezTo>
                  <a:pt x="743" y="21334"/>
                  <a:pt x="617" y="21224"/>
                  <a:pt x="521" y="21097"/>
                </a:cubicBezTo>
                <a:cubicBezTo>
                  <a:pt x="425" y="20975"/>
                  <a:pt x="348" y="20846"/>
                  <a:pt x="292" y="20716"/>
                </a:cubicBezTo>
                <a:cubicBezTo>
                  <a:pt x="236" y="20586"/>
                  <a:pt x="198" y="20484"/>
                  <a:pt x="184" y="20408"/>
                </a:cubicBezTo>
                <a:cubicBezTo>
                  <a:pt x="-17" y="20077"/>
                  <a:pt x="-54" y="19724"/>
                  <a:pt x="74" y="19355"/>
                </a:cubicBezTo>
                <a:cubicBezTo>
                  <a:pt x="222" y="18877"/>
                  <a:pt x="430" y="18479"/>
                  <a:pt x="699" y="18152"/>
                </a:cubicBezTo>
                <a:cubicBezTo>
                  <a:pt x="970" y="17827"/>
                  <a:pt x="1235" y="17536"/>
                  <a:pt x="1494" y="17276"/>
                </a:cubicBezTo>
                <a:cubicBezTo>
                  <a:pt x="1712" y="17068"/>
                  <a:pt x="1901" y="16873"/>
                  <a:pt x="2061" y="16692"/>
                </a:cubicBezTo>
                <a:cubicBezTo>
                  <a:pt x="2222" y="16511"/>
                  <a:pt x="2325" y="16319"/>
                  <a:pt x="2367" y="16113"/>
                </a:cubicBezTo>
                <a:cubicBezTo>
                  <a:pt x="2383" y="16057"/>
                  <a:pt x="2383" y="16003"/>
                  <a:pt x="2367" y="15949"/>
                </a:cubicBezTo>
                <a:cubicBezTo>
                  <a:pt x="2353" y="15899"/>
                  <a:pt x="2318" y="15783"/>
                  <a:pt x="2257" y="15611"/>
                </a:cubicBezTo>
                <a:cubicBezTo>
                  <a:pt x="2213" y="15503"/>
                  <a:pt x="2168" y="15379"/>
                  <a:pt x="2128" y="15241"/>
                </a:cubicBezTo>
                <a:cubicBezTo>
                  <a:pt x="2086" y="15100"/>
                  <a:pt x="2051" y="14941"/>
                  <a:pt x="2021" y="14761"/>
                </a:cubicBezTo>
                <a:cubicBezTo>
                  <a:pt x="1836" y="13321"/>
                  <a:pt x="1883" y="11988"/>
                  <a:pt x="2166" y="10774"/>
                </a:cubicBezTo>
                <a:cubicBezTo>
                  <a:pt x="2449" y="9557"/>
                  <a:pt x="2898" y="8464"/>
                  <a:pt x="3509" y="7493"/>
                </a:cubicBezTo>
                <a:cubicBezTo>
                  <a:pt x="4122" y="6527"/>
                  <a:pt x="4852" y="5689"/>
                  <a:pt x="5694" y="4986"/>
                </a:cubicBezTo>
                <a:cubicBezTo>
                  <a:pt x="6539" y="4283"/>
                  <a:pt x="7416" y="3741"/>
                  <a:pt x="8326" y="3351"/>
                </a:cubicBezTo>
                <a:cubicBezTo>
                  <a:pt x="8939" y="3091"/>
                  <a:pt x="9611" y="2939"/>
                  <a:pt x="10336" y="2894"/>
                </a:cubicBezTo>
                <a:cubicBezTo>
                  <a:pt x="11066" y="2848"/>
                  <a:pt x="11826" y="2817"/>
                  <a:pt x="12617" y="2798"/>
                </a:cubicBezTo>
                <a:cubicBezTo>
                  <a:pt x="13073" y="2798"/>
                  <a:pt x="13546" y="2789"/>
                  <a:pt x="14037" y="2772"/>
                </a:cubicBezTo>
                <a:cubicBezTo>
                  <a:pt x="14531" y="2752"/>
                  <a:pt x="15008" y="2704"/>
                  <a:pt x="15469" y="2623"/>
                </a:cubicBezTo>
                <a:cubicBezTo>
                  <a:pt x="15926" y="2541"/>
                  <a:pt x="16351" y="2414"/>
                  <a:pt x="16740" y="2239"/>
                </a:cubicBezTo>
                <a:cubicBezTo>
                  <a:pt x="17128" y="2064"/>
                  <a:pt x="17446" y="1815"/>
                  <a:pt x="17692" y="1499"/>
                </a:cubicBezTo>
                <a:cubicBezTo>
                  <a:pt x="17839" y="1321"/>
                  <a:pt x="17984" y="1135"/>
                  <a:pt x="18125" y="948"/>
                </a:cubicBezTo>
                <a:cubicBezTo>
                  <a:pt x="18261" y="756"/>
                  <a:pt x="18403" y="595"/>
                  <a:pt x="18548" y="460"/>
                </a:cubicBezTo>
                <a:cubicBezTo>
                  <a:pt x="18696" y="324"/>
                  <a:pt x="18855" y="214"/>
                  <a:pt x="19028" y="129"/>
                </a:cubicBezTo>
                <a:cubicBezTo>
                  <a:pt x="19206" y="42"/>
                  <a:pt x="19423" y="0"/>
                  <a:pt x="19688" y="0"/>
                </a:cubicBezTo>
                <a:cubicBezTo>
                  <a:pt x="19856" y="0"/>
                  <a:pt x="20015" y="50"/>
                  <a:pt x="20163" y="155"/>
                </a:cubicBezTo>
                <a:cubicBezTo>
                  <a:pt x="20308" y="261"/>
                  <a:pt x="20418" y="400"/>
                  <a:pt x="20490" y="581"/>
                </a:cubicBezTo>
                <a:moveTo>
                  <a:pt x="15350" y="9977"/>
                </a:moveTo>
                <a:cubicBezTo>
                  <a:pt x="15596" y="10017"/>
                  <a:pt x="15811" y="9927"/>
                  <a:pt x="15993" y="9712"/>
                </a:cubicBezTo>
                <a:cubicBezTo>
                  <a:pt x="16178" y="9503"/>
                  <a:pt x="16276" y="9249"/>
                  <a:pt x="16291" y="8953"/>
                </a:cubicBezTo>
                <a:cubicBezTo>
                  <a:pt x="16305" y="8636"/>
                  <a:pt x="16230" y="8374"/>
                  <a:pt x="16064" y="8159"/>
                </a:cubicBezTo>
                <a:cubicBezTo>
                  <a:pt x="15893" y="7947"/>
                  <a:pt x="15680" y="7832"/>
                  <a:pt x="15418" y="7815"/>
                </a:cubicBezTo>
                <a:cubicBezTo>
                  <a:pt x="14321" y="7761"/>
                  <a:pt x="13284" y="7834"/>
                  <a:pt x="12315" y="8038"/>
                </a:cubicBezTo>
                <a:cubicBezTo>
                  <a:pt x="11344" y="8241"/>
                  <a:pt x="10425" y="8571"/>
                  <a:pt x="9550" y="9032"/>
                </a:cubicBezTo>
                <a:cubicBezTo>
                  <a:pt x="8673" y="9492"/>
                  <a:pt x="7842" y="10090"/>
                  <a:pt x="7046" y="10830"/>
                </a:cubicBezTo>
                <a:cubicBezTo>
                  <a:pt x="6249" y="11567"/>
                  <a:pt x="5479" y="12465"/>
                  <a:pt x="4732" y="13518"/>
                </a:cubicBezTo>
                <a:cubicBezTo>
                  <a:pt x="4562" y="13764"/>
                  <a:pt x="4482" y="14032"/>
                  <a:pt x="4496" y="14323"/>
                </a:cubicBezTo>
                <a:cubicBezTo>
                  <a:pt x="4510" y="14617"/>
                  <a:pt x="4620" y="14862"/>
                  <a:pt x="4821" y="15063"/>
                </a:cubicBezTo>
                <a:cubicBezTo>
                  <a:pt x="4971" y="15221"/>
                  <a:pt x="5163" y="15311"/>
                  <a:pt x="5392" y="15317"/>
                </a:cubicBezTo>
                <a:cubicBezTo>
                  <a:pt x="5668" y="15317"/>
                  <a:pt x="5900" y="15195"/>
                  <a:pt x="6087" y="14953"/>
                </a:cubicBezTo>
                <a:cubicBezTo>
                  <a:pt x="6759" y="14035"/>
                  <a:pt x="7435" y="13244"/>
                  <a:pt x="8116" y="12586"/>
                </a:cubicBezTo>
                <a:cubicBezTo>
                  <a:pt x="8794" y="11929"/>
                  <a:pt x="9510" y="11401"/>
                  <a:pt x="10259" y="11005"/>
                </a:cubicBezTo>
                <a:cubicBezTo>
                  <a:pt x="11010" y="10610"/>
                  <a:pt x="11801" y="10330"/>
                  <a:pt x="12636" y="10167"/>
                </a:cubicBezTo>
                <a:cubicBezTo>
                  <a:pt x="13467" y="10003"/>
                  <a:pt x="14372" y="9938"/>
                  <a:pt x="15350" y="9977"/>
                </a:cubicBezTo>
              </a:path>
            </a:pathLst>
          </a:custGeom>
          <a:solidFill>
            <a:schemeClr val="accent3"/>
          </a:solidFill>
          <a:ln>
            <a:noFill/>
          </a:ln>
          <a:effectLst/>
        </p:spPr>
        <p:txBody>
          <a:bodyPr lIns="46516" tIns="46516" rIns="46516" bIns="46516"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84" name="Group 83"/>
          <p:cNvGrpSpPr/>
          <p:nvPr/>
        </p:nvGrpSpPr>
        <p:grpSpPr>
          <a:xfrm>
            <a:off x="10857240" y="736005"/>
            <a:ext cx="1066448" cy="3975410"/>
            <a:chOff x="5514228" y="3347003"/>
            <a:chExt cx="1164707" cy="4340559"/>
          </a:xfrm>
        </p:grpSpPr>
        <p:sp>
          <p:nvSpPr>
            <p:cNvPr id="48" name="Freeform 5"/>
            <p:cNvSpPr>
              <a:spLocks noEditPoints="1"/>
            </p:cNvSpPr>
            <p:nvPr/>
          </p:nvSpPr>
          <p:spPr bwMode="auto">
            <a:xfrm>
              <a:off x="5514228" y="3347003"/>
              <a:ext cx="1164707" cy="4340559"/>
            </a:xfrm>
            <a:custGeom>
              <a:avLst/>
              <a:gdLst>
                <a:gd name="T0" fmla="*/ 770 w 1514"/>
                <a:gd name="T1" fmla="*/ 0 h 5643"/>
                <a:gd name="T2" fmla="*/ 18 w 1514"/>
                <a:gd name="T3" fmla="*/ 745 h 5643"/>
                <a:gd name="T4" fmla="*/ 702 w 1514"/>
                <a:gd name="T5" fmla="*/ 2271 h 5643"/>
                <a:gd name="T6" fmla="*/ 723 w 1514"/>
                <a:gd name="T7" fmla="*/ 4798 h 5643"/>
                <a:gd name="T8" fmla="*/ 770 w 1514"/>
                <a:gd name="T9" fmla="*/ 5643 h 5643"/>
                <a:gd name="T10" fmla="*/ 816 w 1514"/>
                <a:gd name="T11" fmla="*/ 4803 h 5643"/>
                <a:gd name="T12" fmla="*/ 872 w 1514"/>
                <a:gd name="T13" fmla="*/ 2278 h 5643"/>
                <a:gd name="T14" fmla="*/ 1514 w 1514"/>
                <a:gd name="T15" fmla="*/ 745 h 5643"/>
                <a:gd name="T16" fmla="*/ 770 w 1514"/>
                <a:gd name="T17" fmla="*/ 0 h 5643"/>
                <a:gd name="T18" fmla="*/ 381 w 1514"/>
                <a:gd name="T19" fmla="*/ 1217 h 5643"/>
                <a:gd name="T20" fmla="*/ 159 w 1514"/>
                <a:gd name="T21" fmla="*/ 745 h 5643"/>
                <a:gd name="T22" fmla="*/ 770 w 1514"/>
                <a:gd name="T23" fmla="*/ 133 h 5643"/>
                <a:gd name="T24" fmla="*/ 1382 w 1514"/>
                <a:gd name="T25" fmla="*/ 745 h 5643"/>
                <a:gd name="T26" fmla="*/ 1048 w 1514"/>
                <a:gd name="T27" fmla="*/ 1311 h 5643"/>
                <a:gd name="T28" fmla="*/ 381 w 1514"/>
                <a:gd name="T29" fmla="*/ 1217 h 5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14" h="5643">
                  <a:moveTo>
                    <a:pt x="770" y="0"/>
                  </a:moveTo>
                  <a:cubicBezTo>
                    <a:pt x="359" y="0"/>
                    <a:pt x="0" y="334"/>
                    <a:pt x="18" y="745"/>
                  </a:cubicBezTo>
                  <a:cubicBezTo>
                    <a:pt x="47" y="1432"/>
                    <a:pt x="656" y="1558"/>
                    <a:pt x="702" y="2271"/>
                  </a:cubicBezTo>
                  <a:cubicBezTo>
                    <a:pt x="736" y="2806"/>
                    <a:pt x="723" y="3445"/>
                    <a:pt x="723" y="4798"/>
                  </a:cubicBezTo>
                  <a:cubicBezTo>
                    <a:pt x="723" y="4939"/>
                    <a:pt x="734" y="5643"/>
                    <a:pt x="770" y="5643"/>
                  </a:cubicBezTo>
                  <a:cubicBezTo>
                    <a:pt x="807" y="5643"/>
                    <a:pt x="816" y="4943"/>
                    <a:pt x="816" y="4803"/>
                  </a:cubicBezTo>
                  <a:cubicBezTo>
                    <a:pt x="816" y="3462"/>
                    <a:pt x="842" y="2810"/>
                    <a:pt x="872" y="2278"/>
                  </a:cubicBezTo>
                  <a:cubicBezTo>
                    <a:pt x="912" y="1563"/>
                    <a:pt x="1514" y="1312"/>
                    <a:pt x="1514" y="745"/>
                  </a:cubicBezTo>
                  <a:cubicBezTo>
                    <a:pt x="1514" y="334"/>
                    <a:pt x="1181" y="0"/>
                    <a:pt x="770" y="0"/>
                  </a:cubicBezTo>
                  <a:close/>
                  <a:moveTo>
                    <a:pt x="381" y="1217"/>
                  </a:moveTo>
                  <a:cubicBezTo>
                    <a:pt x="280" y="1111"/>
                    <a:pt x="159" y="935"/>
                    <a:pt x="159" y="745"/>
                  </a:cubicBezTo>
                  <a:cubicBezTo>
                    <a:pt x="159" y="407"/>
                    <a:pt x="432" y="133"/>
                    <a:pt x="770" y="133"/>
                  </a:cubicBezTo>
                  <a:cubicBezTo>
                    <a:pt x="1108" y="133"/>
                    <a:pt x="1382" y="407"/>
                    <a:pt x="1382" y="745"/>
                  </a:cubicBezTo>
                  <a:cubicBezTo>
                    <a:pt x="1382" y="829"/>
                    <a:pt x="1330" y="1116"/>
                    <a:pt x="1048" y="1311"/>
                  </a:cubicBezTo>
                  <a:cubicBezTo>
                    <a:pt x="822" y="1467"/>
                    <a:pt x="603" y="1448"/>
                    <a:pt x="381" y="1217"/>
                  </a:cubicBezTo>
                  <a:close/>
                </a:path>
              </a:pathLst>
            </a:custGeom>
            <a:solidFill>
              <a:schemeClr val="accent1"/>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9" name="AutoShape 24"/>
            <p:cNvSpPr>
              <a:spLocks/>
            </p:cNvSpPr>
            <p:nvPr/>
          </p:nvSpPr>
          <p:spPr bwMode="auto">
            <a:xfrm>
              <a:off x="5892330" y="3749059"/>
              <a:ext cx="407339" cy="324950"/>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21333" y="9359"/>
                  </a:moveTo>
                  <a:cubicBezTo>
                    <a:pt x="21511" y="9815"/>
                    <a:pt x="21599" y="10303"/>
                    <a:pt x="21597" y="10814"/>
                  </a:cubicBezTo>
                  <a:cubicBezTo>
                    <a:pt x="21592" y="11336"/>
                    <a:pt x="21504" y="11810"/>
                    <a:pt x="21333" y="12240"/>
                  </a:cubicBezTo>
                  <a:cubicBezTo>
                    <a:pt x="20706" y="13728"/>
                    <a:pt x="20002" y="15055"/>
                    <a:pt x="19216" y="16223"/>
                  </a:cubicBezTo>
                  <a:cubicBezTo>
                    <a:pt x="18433" y="17388"/>
                    <a:pt x="17594" y="18369"/>
                    <a:pt x="16701" y="19163"/>
                  </a:cubicBezTo>
                  <a:cubicBezTo>
                    <a:pt x="15805" y="19953"/>
                    <a:pt x="14863" y="20560"/>
                    <a:pt x="13869" y="20975"/>
                  </a:cubicBezTo>
                  <a:cubicBezTo>
                    <a:pt x="12878" y="21390"/>
                    <a:pt x="11855" y="21599"/>
                    <a:pt x="10801" y="21599"/>
                  </a:cubicBezTo>
                  <a:cubicBezTo>
                    <a:pt x="9763" y="21599"/>
                    <a:pt x="8748" y="21390"/>
                    <a:pt x="7754" y="20975"/>
                  </a:cubicBezTo>
                  <a:cubicBezTo>
                    <a:pt x="6763" y="20560"/>
                    <a:pt x="5814" y="19950"/>
                    <a:pt x="4908" y="19145"/>
                  </a:cubicBezTo>
                  <a:cubicBezTo>
                    <a:pt x="4003" y="18340"/>
                    <a:pt x="3156" y="17355"/>
                    <a:pt x="2373" y="16190"/>
                  </a:cubicBezTo>
                  <a:cubicBezTo>
                    <a:pt x="1588" y="15022"/>
                    <a:pt x="895" y="13706"/>
                    <a:pt x="293" y="12240"/>
                  </a:cubicBezTo>
                  <a:cubicBezTo>
                    <a:pt x="97" y="11806"/>
                    <a:pt x="0" y="11332"/>
                    <a:pt x="0" y="10814"/>
                  </a:cubicBezTo>
                  <a:cubicBezTo>
                    <a:pt x="0" y="10300"/>
                    <a:pt x="97" y="9815"/>
                    <a:pt x="293" y="9359"/>
                  </a:cubicBezTo>
                  <a:cubicBezTo>
                    <a:pt x="902" y="7889"/>
                    <a:pt x="1597" y="6577"/>
                    <a:pt x="2378" y="5416"/>
                  </a:cubicBezTo>
                  <a:cubicBezTo>
                    <a:pt x="3159" y="4255"/>
                    <a:pt x="4003" y="3270"/>
                    <a:pt x="4908" y="2462"/>
                  </a:cubicBezTo>
                  <a:cubicBezTo>
                    <a:pt x="5814" y="1653"/>
                    <a:pt x="6761" y="1039"/>
                    <a:pt x="7749" y="624"/>
                  </a:cubicBezTo>
                  <a:cubicBezTo>
                    <a:pt x="8738" y="205"/>
                    <a:pt x="9753" y="0"/>
                    <a:pt x="10801" y="0"/>
                  </a:cubicBezTo>
                  <a:cubicBezTo>
                    <a:pt x="11855" y="0"/>
                    <a:pt x="12878" y="205"/>
                    <a:pt x="13869" y="624"/>
                  </a:cubicBezTo>
                  <a:cubicBezTo>
                    <a:pt x="14863" y="1039"/>
                    <a:pt x="15805" y="1646"/>
                    <a:pt x="16701" y="2443"/>
                  </a:cubicBezTo>
                  <a:cubicBezTo>
                    <a:pt x="17594" y="3244"/>
                    <a:pt x="18433" y="4222"/>
                    <a:pt x="19216" y="5383"/>
                  </a:cubicBezTo>
                  <a:cubicBezTo>
                    <a:pt x="20002" y="6544"/>
                    <a:pt x="20706" y="7863"/>
                    <a:pt x="21333" y="9359"/>
                  </a:cubicBezTo>
                  <a:moveTo>
                    <a:pt x="10801" y="18906"/>
                  </a:moveTo>
                  <a:cubicBezTo>
                    <a:pt x="11731" y="18906"/>
                    <a:pt x="12624" y="18715"/>
                    <a:pt x="13478" y="18325"/>
                  </a:cubicBezTo>
                  <a:cubicBezTo>
                    <a:pt x="14332" y="17939"/>
                    <a:pt x="15142" y="17399"/>
                    <a:pt x="15908" y="16708"/>
                  </a:cubicBezTo>
                  <a:cubicBezTo>
                    <a:pt x="16674" y="16014"/>
                    <a:pt x="17383" y="15165"/>
                    <a:pt x="18039" y="14155"/>
                  </a:cubicBezTo>
                  <a:cubicBezTo>
                    <a:pt x="18697" y="13148"/>
                    <a:pt x="19282" y="12027"/>
                    <a:pt x="19798" y="10796"/>
                  </a:cubicBezTo>
                  <a:cubicBezTo>
                    <a:pt x="19172" y="9282"/>
                    <a:pt x="18440" y="7955"/>
                    <a:pt x="17601" y="6812"/>
                  </a:cubicBezTo>
                  <a:cubicBezTo>
                    <a:pt x="16762" y="5670"/>
                    <a:pt x="15839" y="4751"/>
                    <a:pt x="14831" y="4060"/>
                  </a:cubicBezTo>
                  <a:cubicBezTo>
                    <a:pt x="15230" y="4751"/>
                    <a:pt x="15538" y="5534"/>
                    <a:pt x="15761" y="6401"/>
                  </a:cubicBezTo>
                  <a:cubicBezTo>
                    <a:pt x="15984" y="7264"/>
                    <a:pt x="16096" y="8205"/>
                    <a:pt x="16096" y="9216"/>
                  </a:cubicBezTo>
                  <a:cubicBezTo>
                    <a:pt x="16096" y="10340"/>
                    <a:pt x="15957" y="11387"/>
                    <a:pt x="15680" y="12361"/>
                  </a:cubicBezTo>
                  <a:cubicBezTo>
                    <a:pt x="15404" y="13339"/>
                    <a:pt x="15017" y="14195"/>
                    <a:pt x="14520" y="14941"/>
                  </a:cubicBezTo>
                  <a:cubicBezTo>
                    <a:pt x="14023" y="15683"/>
                    <a:pt x="13448" y="16271"/>
                    <a:pt x="12793" y="16690"/>
                  </a:cubicBezTo>
                  <a:cubicBezTo>
                    <a:pt x="12137" y="17113"/>
                    <a:pt x="11437" y="17326"/>
                    <a:pt x="10696" y="17326"/>
                  </a:cubicBezTo>
                  <a:cubicBezTo>
                    <a:pt x="9944" y="17326"/>
                    <a:pt x="9247" y="17113"/>
                    <a:pt x="8598" y="16690"/>
                  </a:cubicBezTo>
                  <a:cubicBezTo>
                    <a:pt x="7950" y="16271"/>
                    <a:pt x="7380" y="15683"/>
                    <a:pt x="6883" y="14941"/>
                  </a:cubicBezTo>
                  <a:cubicBezTo>
                    <a:pt x="6386" y="14195"/>
                    <a:pt x="6000" y="13339"/>
                    <a:pt x="5723" y="12361"/>
                  </a:cubicBezTo>
                  <a:cubicBezTo>
                    <a:pt x="5444" y="11387"/>
                    <a:pt x="5307" y="10340"/>
                    <a:pt x="5307" y="9216"/>
                  </a:cubicBezTo>
                  <a:cubicBezTo>
                    <a:pt x="5307" y="8301"/>
                    <a:pt x="5405" y="7426"/>
                    <a:pt x="5606" y="6603"/>
                  </a:cubicBezTo>
                  <a:cubicBezTo>
                    <a:pt x="5804" y="5776"/>
                    <a:pt x="6071" y="5023"/>
                    <a:pt x="6408" y="4339"/>
                  </a:cubicBezTo>
                  <a:cubicBezTo>
                    <a:pt x="5496" y="5034"/>
                    <a:pt x="4644" y="5927"/>
                    <a:pt x="3861" y="7026"/>
                  </a:cubicBezTo>
                  <a:cubicBezTo>
                    <a:pt x="3075" y="8121"/>
                    <a:pt x="2390" y="9381"/>
                    <a:pt x="1803" y="10796"/>
                  </a:cubicBezTo>
                  <a:cubicBezTo>
                    <a:pt x="2319" y="12016"/>
                    <a:pt x="2902" y="13133"/>
                    <a:pt x="3555" y="14147"/>
                  </a:cubicBezTo>
                  <a:cubicBezTo>
                    <a:pt x="4208" y="15165"/>
                    <a:pt x="4918" y="16014"/>
                    <a:pt x="5689" y="16708"/>
                  </a:cubicBezTo>
                  <a:cubicBezTo>
                    <a:pt x="6457" y="17399"/>
                    <a:pt x="7270" y="17940"/>
                    <a:pt x="8124" y="18325"/>
                  </a:cubicBezTo>
                  <a:cubicBezTo>
                    <a:pt x="8980" y="18719"/>
                    <a:pt x="9871" y="18906"/>
                    <a:pt x="10801" y="18906"/>
                  </a:cubicBezTo>
                  <a:moveTo>
                    <a:pt x="10695" y="3953"/>
                  </a:moveTo>
                  <a:cubicBezTo>
                    <a:pt x="10218" y="3953"/>
                    <a:pt x="9763" y="4089"/>
                    <a:pt x="9330" y="4365"/>
                  </a:cubicBezTo>
                  <a:cubicBezTo>
                    <a:pt x="8897" y="4644"/>
                    <a:pt x="8525" y="5015"/>
                    <a:pt x="8217" y="5486"/>
                  </a:cubicBezTo>
                  <a:cubicBezTo>
                    <a:pt x="7908" y="5953"/>
                    <a:pt x="7661" y="6511"/>
                    <a:pt x="7475" y="7165"/>
                  </a:cubicBezTo>
                  <a:cubicBezTo>
                    <a:pt x="7287" y="7816"/>
                    <a:pt x="7191" y="8495"/>
                    <a:pt x="7191" y="9216"/>
                  </a:cubicBezTo>
                  <a:cubicBezTo>
                    <a:pt x="7191" y="9484"/>
                    <a:pt x="7257" y="9715"/>
                    <a:pt x="7385" y="9918"/>
                  </a:cubicBezTo>
                  <a:cubicBezTo>
                    <a:pt x="7514" y="10120"/>
                    <a:pt x="7678" y="10215"/>
                    <a:pt x="7872" y="10215"/>
                  </a:cubicBezTo>
                  <a:cubicBezTo>
                    <a:pt x="8067" y="10215"/>
                    <a:pt x="8226" y="10116"/>
                    <a:pt x="8351" y="9910"/>
                  </a:cubicBezTo>
                  <a:cubicBezTo>
                    <a:pt x="8478" y="9701"/>
                    <a:pt x="8540" y="9473"/>
                    <a:pt x="8540" y="9216"/>
                  </a:cubicBezTo>
                  <a:cubicBezTo>
                    <a:pt x="8540" y="8301"/>
                    <a:pt x="8750" y="7533"/>
                    <a:pt x="9166" y="6912"/>
                  </a:cubicBezTo>
                  <a:cubicBezTo>
                    <a:pt x="9585" y="6287"/>
                    <a:pt x="10094" y="5978"/>
                    <a:pt x="10695" y="5978"/>
                  </a:cubicBezTo>
                  <a:cubicBezTo>
                    <a:pt x="10891" y="5978"/>
                    <a:pt x="11053" y="5872"/>
                    <a:pt x="11182" y="5670"/>
                  </a:cubicBezTo>
                  <a:cubicBezTo>
                    <a:pt x="11310" y="5464"/>
                    <a:pt x="11376" y="5229"/>
                    <a:pt x="11376" y="4957"/>
                  </a:cubicBezTo>
                  <a:cubicBezTo>
                    <a:pt x="11376" y="4663"/>
                    <a:pt x="11310" y="4424"/>
                    <a:pt x="11182" y="4233"/>
                  </a:cubicBezTo>
                  <a:cubicBezTo>
                    <a:pt x="11053" y="4045"/>
                    <a:pt x="10891" y="3953"/>
                    <a:pt x="10695" y="3953"/>
                  </a:cubicBezTo>
                </a:path>
              </a:pathLst>
            </a:custGeom>
            <a:solidFill>
              <a:schemeClr val="accent1"/>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5" name="Group 84"/>
          <p:cNvGrpSpPr/>
          <p:nvPr/>
        </p:nvGrpSpPr>
        <p:grpSpPr>
          <a:xfrm>
            <a:off x="10097705" y="1702288"/>
            <a:ext cx="1215136" cy="2209157"/>
            <a:chOff x="4684712" y="4402042"/>
            <a:chExt cx="1327095" cy="2412072"/>
          </a:xfrm>
        </p:grpSpPr>
        <p:sp>
          <p:nvSpPr>
            <p:cNvPr id="51" name="Freeform 10"/>
            <p:cNvSpPr>
              <a:spLocks noEditPoints="1"/>
            </p:cNvSpPr>
            <p:nvPr/>
          </p:nvSpPr>
          <p:spPr bwMode="auto">
            <a:xfrm>
              <a:off x="4684712" y="4402042"/>
              <a:ext cx="1327095" cy="2412072"/>
            </a:xfrm>
            <a:custGeom>
              <a:avLst/>
              <a:gdLst>
                <a:gd name="T0" fmla="*/ 0 w 1725"/>
                <a:gd name="T1" fmla="*/ 728 h 3136"/>
                <a:gd name="T2" fmla="*/ 654 w 1725"/>
                <a:gd name="T3" fmla="*/ 1382 h 3136"/>
                <a:gd name="T4" fmla="*/ 1577 w 1725"/>
                <a:gd name="T5" fmla="*/ 1789 h 3136"/>
                <a:gd name="T6" fmla="*/ 1669 w 1725"/>
                <a:gd name="T7" fmla="*/ 3119 h 3136"/>
                <a:gd name="T8" fmla="*/ 1666 w 1725"/>
                <a:gd name="T9" fmla="*/ 1513 h 3136"/>
                <a:gd name="T10" fmla="*/ 654 w 1725"/>
                <a:gd name="T11" fmla="*/ 73 h 3136"/>
                <a:gd name="T12" fmla="*/ 0 w 1725"/>
                <a:gd name="T13" fmla="*/ 728 h 3136"/>
                <a:gd name="T14" fmla="*/ 119 w 1725"/>
                <a:gd name="T15" fmla="*/ 727 h 3136"/>
                <a:gd name="T16" fmla="*/ 858 w 1725"/>
                <a:gd name="T17" fmla="*/ 232 h 3136"/>
                <a:gd name="T18" fmla="*/ 858 w 1725"/>
                <a:gd name="T19" fmla="*/ 232 h 3136"/>
                <a:gd name="T20" fmla="*/ 1517 w 1725"/>
                <a:gd name="T21" fmla="*/ 1260 h 3136"/>
                <a:gd name="T22" fmla="*/ 1327 w 1725"/>
                <a:gd name="T23" fmla="*/ 1365 h 3136"/>
                <a:gd name="T24" fmla="*/ 654 w 1725"/>
                <a:gd name="T25" fmla="*/ 1263 h 3136"/>
                <a:gd name="T26" fmla="*/ 119 w 1725"/>
                <a:gd name="T27" fmla="*/ 727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5" h="3136">
                  <a:moveTo>
                    <a:pt x="0" y="728"/>
                  </a:moveTo>
                  <a:cubicBezTo>
                    <a:pt x="0" y="1089"/>
                    <a:pt x="293" y="1382"/>
                    <a:pt x="654" y="1382"/>
                  </a:cubicBezTo>
                  <a:cubicBezTo>
                    <a:pt x="654" y="1382"/>
                    <a:pt x="1471" y="1368"/>
                    <a:pt x="1577" y="1789"/>
                  </a:cubicBezTo>
                  <a:cubicBezTo>
                    <a:pt x="1650" y="2081"/>
                    <a:pt x="1614" y="3136"/>
                    <a:pt x="1669" y="3119"/>
                  </a:cubicBezTo>
                  <a:cubicBezTo>
                    <a:pt x="1725" y="3102"/>
                    <a:pt x="1666" y="1513"/>
                    <a:pt x="1666" y="1513"/>
                  </a:cubicBezTo>
                  <a:cubicBezTo>
                    <a:pt x="1666" y="0"/>
                    <a:pt x="654" y="73"/>
                    <a:pt x="654" y="73"/>
                  </a:cubicBezTo>
                  <a:cubicBezTo>
                    <a:pt x="293" y="73"/>
                    <a:pt x="0" y="366"/>
                    <a:pt x="0" y="728"/>
                  </a:cubicBezTo>
                  <a:close/>
                  <a:moveTo>
                    <a:pt x="119" y="727"/>
                  </a:moveTo>
                  <a:cubicBezTo>
                    <a:pt x="119" y="431"/>
                    <a:pt x="464" y="101"/>
                    <a:pt x="858" y="232"/>
                  </a:cubicBezTo>
                  <a:cubicBezTo>
                    <a:pt x="858" y="232"/>
                    <a:pt x="858" y="232"/>
                    <a:pt x="858" y="232"/>
                  </a:cubicBezTo>
                  <a:cubicBezTo>
                    <a:pt x="1302" y="379"/>
                    <a:pt x="1461" y="872"/>
                    <a:pt x="1517" y="1260"/>
                  </a:cubicBezTo>
                  <a:cubicBezTo>
                    <a:pt x="1530" y="1352"/>
                    <a:pt x="1487" y="1434"/>
                    <a:pt x="1327" y="1365"/>
                  </a:cubicBezTo>
                  <a:cubicBezTo>
                    <a:pt x="1190" y="1306"/>
                    <a:pt x="976" y="1254"/>
                    <a:pt x="654" y="1263"/>
                  </a:cubicBezTo>
                  <a:cubicBezTo>
                    <a:pt x="358" y="1263"/>
                    <a:pt x="119" y="1023"/>
                    <a:pt x="119" y="727"/>
                  </a:cubicBezTo>
                  <a:close/>
                </a:path>
              </a:pathLst>
            </a:custGeom>
            <a:solidFill>
              <a:schemeClr val="accent2"/>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0" name="AutoShape 38"/>
            <p:cNvSpPr>
              <a:spLocks/>
            </p:cNvSpPr>
            <p:nvPr/>
          </p:nvSpPr>
          <p:spPr bwMode="auto">
            <a:xfrm>
              <a:off x="5076199" y="4805525"/>
              <a:ext cx="345669" cy="3470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872" y="2850"/>
                  </a:moveTo>
                  <a:cubicBezTo>
                    <a:pt x="18363" y="3806"/>
                    <a:pt x="19524" y="5033"/>
                    <a:pt x="20354" y="6530"/>
                  </a:cubicBezTo>
                  <a:cubicBezTo>
                    <a:pt x="21184" y="8031"/>
                    <a:pt x="21599" y="9635"/>
                    <a:pt x="21599" y="11342"/>
                  </a:cubicBezTo>
                  <a:cubicBezTo>
                    <a:pt x="21599" y="12759"/>
                    <a:pt x="21318" y="14087"/>
                    <a:pt x="20754" y="15328"/>
                  </a:cubicBezTo>
                  <a:cubicBezTo>
                    <a:pt x="20184" y="16569"/>
                    <a:pt x="19415" y="17654"/>
                    <a:pt x="18433" y="18587"/>
                  </a:cubicBezTo>
                  <a:cubicBezTo>
                    <a:pt x="17451" y="19520"/>
                    <a:pt x="16300" y="20255"/>
                    <a:pt x="14984" y="20793"/>
                  </a:cubicBezTo>
                  <a:cubicBezTo>
                    <a:pt x="13669" y="21332"/>
                    <a:pt x="12269" y="21599"/>
                    <a:pt x="10775" y="21599"/>
                  </a:cubicBezTo>
                  <a:cubicBezTo>
                    <a:pt x="9287" y="21599"/>
                    <a:pt x="7890" y="21332"/>
                    <a:pt x="6584" y="20793"/>
                  </a:cubicBezTo>
                  <a:cubicBezTo>
                    <a:pt x="5278" y="20255"/>
                    <a:pt x="4136" y="19520"/>
                    <a:pt x="3160" y="18587"/>
                  </a:cubicBezTo>
                  <a:cubicBezTo>
                    <a:pt x="2184" y="17654"/>
                    <a:pt x="1412" y="16569"/>
                    <a:pt x="845" y="15328"/>
                  </a:cubicBezTo>
                  <a:cubicBezTo>
                    <a:pt x="278" y="14087"/>
                    <a:pt x="0" y="12759"/>
                    <a:pt x="0" y="11342"/>
                  </a:cubicBezTo>
                  <a:cubicBezTo>
                    <a:pt x="0" y="9635"/>
                    <a:pt x="415" y="8031"/>
                    <a:pt x="1245" y="6530"/>
                  </a:cubicBezTo>
                  <a:cubicBezTo>
                    <a:pt x="2075" y="5033"/>
                    <a:pt x="3236" y="3806"/>
                    <a:pt x="4724" y="2850"/>
                  </a:cubicBezTo>
                  <a:cubicBezTo>
                    <a:pt x="4839" y="2761"/>
                    <a:pt x="4975" y="2732"/>
                    <a:pt x="5130" y="2770"/>
                  </a:cubicBezTo>
                  <a:cubicBezTo>
                    <a:pt x="5306" y="2804"/>
                    <a:pt x="5430" y="2879"/>
                    <a:pt x="5493" y="2989"/>
                  </a:cubicBezTo>
                  <a:lnTo>
                    <a:pt x="6800" y="4797"/>
                  </a:lnTo>
                  <a:cubicBezTo>
                    <a:pt x="6896" y="4906"/>
                    <a:pt x="6927" y="5033"/>
                    <a:pt x="6887" y="5174"/>
                  </a:cubicBezTo>
                  <a:cubicBezTo>
                    <a:pt x="6848" y="5318"/>
                    <a:pt x="6769" y="5436"/>
                    <a:pt x="6654" y="5525"/>
                  </a:cubicBezTo>
                  <a:cubicBezTo>
                    <a:pt x="5630" y="6185"/>
                    <a:pt x="4833" y="7026"/>
                    <a:pt x="4269" y="8042"/>
                  </a:cubicBezTo>
                  <a:cubicBezTo>
                    <a:pt x="3703" y="9056"/>
                    <a:pt x="3421" y="10156"/>
                    <a:pt x="3421" y="11342"/>
                  </a:cubicBezTo>
                  <a:cubicBezTo>
                    <a:pt x="3421" y="12298"/>
                    <a:pt x="3612" y="13208"/>
                    <a:pt x="3993" y="14066"/>
                  </a:cubicBezTo>
                  <a:cubicBezTo>
                    <a:pt x="4375" y="14925"/>
                    <a:pt x="4900" y="15667"/>
                    <a:pt x="5569" y="16298"/>
                  </a:cubicBezTo>
                  <a:cubicBezTo>
                    <a:pt x="6236" y="16929"/>
                    <a:pt x="7021" y="17430"/>
                    <a:pt x="7918" y="17796"/>
                  </a:cubicBezTo>
                  <a:cubicBezTo>
                    <a:pt x="8815" y="18161"/>
                    <a:pt x="9769" y="18346"/>
                    <a:pt x="10772" y="18346"/>
                  </a:cubicBezTo>
                  <a:cubicBezTo>
                    <a:pt x="11778" y="18346"/>
                    <a:pt x="12733" y="18161"/>
                    <a:pt x="13639" y="17796"/>
                  </a:cubicBezTo>
                  <a:cubicBezTo>
                    <a:pt x="14542" y="17430"/>
                    <a:pt x="15333" y="16929"/>
                    <a:pt x="16009" y="16298"/>
                  </a:cubicBezTo>
                  <a:cubicBezTo>
                    <a:pt x="16684" y="15668"/>
                    <a:pt x="17215" y="14927"/>
                    <a:pt x="17596" y="14075"/>
                  </a:cubicBezTo>
                  <a:cubicBezTo>
                    <a:pt x="17978" y="13220"/>
                    <a:pt x="18169" y="12307"/>
                    <a:pt x="18169" y="11342"/>
                  </a:cubicBezTo>
                  <a:cubicBezTo>
                    <a:pt x="18169" y="10156"/>
                    <a:pt x="17881" y="9056"/>
                    <a:pt x="17312" y="8042"/>
                  </a:cubicBezTo>
                  <a:cubicBezTo>
                    <a:pt x="16742" y="7023"/>
                    <a:pt x="15951" y="6185"/>
                    <a:pt x="14933" y="5525"/>
                  </a:cubicBezTo>
                  <a:cubicBezTo>
                    <a:pt x="14800" y="5436"/>
                    <a:pt x="14721" y="5324"/>
                    <a:pt x="14703" y="5197"/>
                  </a:cubicBezTo>
                  <a:cubicBezTo>
                    <a:pt x="14663" y="5050"/>
                    <a:pt x="14693" y="4915"/>
                    <a:pt x="14787" y="4797"/>
                  </a:cubicBezTo>
                  <a:lnTo>
                    <a:pt x="16066" y="2989"/>
                  </a:lnTo>
                  <a:cubicBezTo>
                    <a:pt x="16160" y="2879"/>
                    <a:pt x="16284" y="2810"/>
                    <a:pt x="16436" y="2784"/>
                  </a:cubicBezTo>
                  <a:cubicBezTo>
                    <a:pt x="16593" y="2755"/>
                    <a:pt x="16739" y="2778"/>
                    <a:pt x="16872" y="2850"/>
                  </a:cubicBezTo>
                  <a:moveTo>
                    <a:pt x="9663" y="10778"/>
                  </a:moveTo>
                  <a:cubicBezTo>
                    <a:pt x="9509" y="10778"/>
                    <a:pt x="9375" y="10726"/>
                    <a:pt x="9263" y="10625"/>
                  </a:cubicBezTo>
                  <a:cubicBezTo>
                    <a:pt x="9154" y="10524"/>
                    <a:pt x="9096" y="10398"/>
                    <a:pt x="9096" y="10239"/>
                  </a:cubicBezTo>
                  <a:lnTo>
                    <a:pt x="9096" y="535"/>
                  </a:lnTo>
                  <a:cubicBezTo>
                    <a:pt x="9096" y="388"/>
                    <a:pt x="9151" y="264"/>
                    <a:pt x="9257" y="158"/>
                  </a:cubicBezTo>
                  <a:cubicBezTo>
                    <a:pt x="9363" y="48"/>
                    <a:pt x="9496" y="0"/>
                    <a:pt x="9663" y="0"/>
                  </a:cubicBezTo>
                  <a:lnTo>
                    <a:pt x="11942" y="0"/>
                  </a:lnTo>
                  <a:cubicBezTo>
                    <a:pt x="12096" y="0"/>
                    <a:pt x="12230" y="48"/>
                    <a:pt x="12339" y="158"/>
                  </a:cubicBezTo>
                  <a:cubicBezTo>
                    <a:pt x="12451" y="264"/>
                    <a:pt x="12509" y="388"/>
                    <a:pt x="12509" y="535"/>
                  </a:cubicBezTo>
                  <a:lnTo>
                    <a:pt x="12509" y="10239"/>
                  </a:lnTo>
                  <a:cubicBezTo>
                    <a:pt x="12509" y="10386"/>
                    <a:pt x="12454" y="10513"/>
                    <a:pt x="12348" y="10620"/>
                  </a:cubicBezTo>
                  <a:cubicBezTo>
                    <a:pt x="12242" y="10723"/>
                    <a:pt x="12106" y="10778"/>
                    <a:pt x="11942" y="10778"/>
                  </a:cubicBezTo>
                  <a:lnTo>
                    <a:pt x="9663" y="10778"/>
                  </a:lnTo>
                  <a:close/>
                </a:path>
              </a:pathLst>
            </a:custGeom>
            <a:solidFill>
              <a:schemeClr val="accent2"/>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7" name="Group 86"/>
          <p:cNvGrpSpPr/>
          <p:nvPr/>
        </p:nvGrpSpPr>
        <p:grpSpPr>
          <a:xfrm>
            <a:off x="11555254" y="2723710"/>
            <a:ext cx="1017283" cy="1164487"/>
            <a:chOff x="6276556" y="5517283"/>
            <a:chExt cx="1111011" cy="1271447"/>
          </a:xfrm>
        </p:grpSpPr>
        <p:sp>
          <p:nvSpPr>
            <p:cNvPr id="50" name="Freeform 8"/>
            <p:cNvSpPr>
              <a:spLocks noEditPoints="1"/>
            </p:cNvSpPr>
            <p:nvPr/>
          </p:nvSpPr>
          <p:spPr bwMode="auto">
            <a:xfrm>
              <a:off x="6276556" y="5517283"/>
              <a:ext cx="1111011" cy="1271447"/>
            </a:xfrm>
            <a:custGeom>
              <a:avLst/>
              <a:gdLst>
                <a:gd name="T0" fmla="*/ 790 w 1444"/>
                <a:gd name="T1" fmla="*/ 20 h 1653"/>
                <a:gd name="T2" fmla="*/ 172 w 1444"/>
                <a:gd name="T3" fmla="*/ 389 h 1653"/>
                <a:gd name="T4" fmla="*/ 58 w 1444"/>
                <a:gd name="T5" fmla="*/ 1653 h 1653"/>
                <a:gd name="T6" fmla="*/ 136 w 1444"/>
                <a:gd name="T7" fmla="*/ 1463 h 1653"/>
                <a:gd name="T8" fmla="*/ 783 w 1444"/>
                <a:gd name="T9" fmla="*/ 1329 h 1653"/>
                <a:gd name="T10" fmla="*/ 1444 w 1444"/>
                <a:gd name="T11" fmla="*/ 675 h 1653"/>
                <a:gd name="T12" fmla="*/ 790 w 1444"/>
                <a:gd name="T13" fmla="*/ 20 h 1653"/>
                <a:gd name="T14" fmla="*/ 792 w 1444"/>
                <a:gd name="T15" fmla="*/ 1206 h 1653"/>
                <a:gd name="T16" fmla="*/ 324 w 1444"/>
                <a:gd name="T17" fmla="*/ 1248 h 1653"/>
                <a:gd name="T18" fmla="*/ 170 w 1444"/>
                <a:gd name="T19" fmla="*/ 1129 h 1653"/>
                <a:gd name="T20" fmla="*/ 337 w 1444"/>
                <a:gd name="T21" fmla="*/ 389 h 1653"/>
                <a:gd name="T22" fmla="*/ 792 w 1444"/>
                <a:gd name="T23" fmla="*/ 135 h 1653"/>
                <a:gd name="T24" fmla="*/ 1328 w 1444"/>
                <a:gd name="T25" fmla="*/ 671 h 1653"/>
                <a:gd name="T26" fmla="*/ 792 w 1444"/>
                <a:gd name="T27" fmla="*/ 1206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4" h="1653">
                  <a:moveTo>
                    <a:pt x="790" y="20"/>
                  </a:moveTo>
                  <a:cubicBezTo>
                    <a:pt x="453" y="39"/>
                    <a:pt x="262" y="224"/>
                    <a:pt x="172" y="389"/>
                  </a:cubicBezTo>
                  <a:cubicBezTo>
                    <a:pt x="0" y="703"/>
                    <a:pt x="0" y="1653"/>
                    <a:pt x="58" y="1653"/>
                  </a:cubicBezTo>
                  <a:cubicBezTo>
                    <a:pt x="99" y="1653"/>
                    <a:pt x="57" y="1579"/>
                    <a:pt x="136" y="1463"/>
                  </a:cubicBezTo>
                  <a:cubicBezTo>
                    <a:pt x="221" y="1338"/>
                    <a:pt x="783" y="1329"/>
                    <a:pt x="783" y="1329"/>
                  </a:cubicBezTo>
                  <a:cubicBezTo>
                    <a:pt x="1151" y="1329"/>
                    <a:pt x="1444" y="1036"/>
                    <a:pt x="1444" y="675"/>
                  </a:cubicBezTo>
                  <a:cubicBezTo>
                    <a:pt x="1444" y="313"/>
                    <a:pt x="1151" y="0"/>
                    <a:pt x="790" y="20"/>
                  </a:cubicBezTo>
                  <a:close/>
                  <a:moveTo>
                    <a:pt x="792" y="1206"/>
                  </a:moveTo>
                  <a:cubicBezTo>
                    <a:pt x="582" y="1199"/>
                    <a:pt x="427" y="1223"/>
                    <a:pt x="324" y="1248"/>
                  </a:cubicBezTo>
                  <a:cubicBezTo>
                    <a:pt x="222" y="1273"/>
                    <a:pt x="170" y="1254"/>
                    <a:pt x="170" y="1129"/>
                  </a:cubicBezTo>
                  <a:cubicBezTo>
                    <a:pt x="170" y="923"/>
                    <a:pt x="204" y="603"/>
                    <a:pt x="337" y="389"/>
                  </a:cubicBezTo>
                  <a:cubicBezTo>
                    <a:pt x="432" y="237"/>
                    <a:pt x="600" y="135"/>
                    <a:pt x="792" y="135"/>
                  </a:cubicBezTo>
                  <a:cubicBezTo>
                    <a:pt x="1088" y="135"/>
                    <a:pt x="1328" y="375"/>
                    <a:pt x="1328" y="671"/>
                  </a:cubicBezTo>
                  <a:cubicBezTo>
                    <a:pt x="1328" y="966"/>
                    <a:pt x="1088" y="1206"/>
                    <a:pt x="792" y="1206"/>
                  </a:cubicBezTo>
                  <a:close/>
                </a:path>
              </a:pathLst>
            </a:custGeom>
            <a:solidFill>
              <a:schemeClr val="accent5"/>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1" name="AutoShape 66"/>
            <p:cNvSpPr>
              <a:spLocks/>
            </p:cNvSpPr>
            <p:nvPr/>
          </p:nvSpPr>
          <p:spPr bwMode="auto">
            <a:xfrm>
              <a:off x="6728635" y="5874499"/>
              <a:ext cx="314696" cy="314696"/>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17537" y="12697"/>
                  </a:moveTo>
                  <a:lnTo>
                    <a:pt x="19798" y="9997"/>
                  </a:lnTo>
                  <a:lnTo>
                    <a:pt x="19798" y="17284"/>
                  </a:lnTo>
                  <a:cubicBezTo>
                    <a:pt x="19798" y="17874"/>
                    <a:pt x="19700" y="18429"/>
                    <a:pt x="19505" y="18949"/>
                  </a:cubicBezTo>
                  <a:cubicBezTo>
                    <a:pt x="19309" y="19469"/>
                    <a:pt x="19049" y="19928"/>
                    <a:pt x="18721" y="20321"/>
                  </a:cubicBezTo>
                  <a:cubicBezTo>
                    <a:pt x="18394" y="20715"/>
                    <a:pt x="18014" y="21027"/>
                    <a:pt x="17583" y="21256"/>
                  </a:cubicBezTo>
                  <a:cubicBezTo>
                    <a:pt x="17153" y="21485"/>
                    <a:pt x="16690" y="21599"/>
                    <a:pt x="16188" y="21599"/>
                  </a:cubicBezTo>
                  <a:lnTo>
                    <a:pt x="3595" y="21599"/>
                  </a:lnTo>
                  <a:cubicBezTo>
                    <a:pt x="3103" y="21599"/>
                    <a:pt x="2635" y="21485"/>
                    <a:pt x="2195" y="21256"/>
                  </a:cubicBezTo>
                  <a:cubicBezTo>
                    <a:pt x="1754" y="21027"/>
                    <a:pt x="1372" y="20715"/>
                    <a:pt x="1052" y="20321"/>
                  </a:cubicBezTo>
                  <a:cubicBezTo>
                    <a:pt x="734" y="19928"/>
                    <a:pt x="477" y="19469"/>
                    <a:pt x="286" y="18949"/>
                  </a:cubicBezTo>
                  <a:cubicBezTo>
                    <a:pt x="95" y="18429"/>
                    <a:pt x="0" y="17874"/>
                    <a:pt x="0" y="17284"/>
                  </a:cubicBezTo>
                  <a:lnTo>
                    <a:pt x="0" y="4315"/>
                  </a:lnTo>
                  <a:cubicBezTo>
                    <a:pt x="0" y="3722"/>
                    <a:pt x="95" y="3164"/>
                    <a:pt x="286" y="2632"/>
                  </a:cubicBezTo>
                  <a:cubicBezTo>
                    <a:pt x="477" y="2106"/>
                    <a:pt x="734" y="1645"/>
                    <a:pt x="1052" y="1263"/>
                  </a:cubicBezTo>
                  <a:cubicBezTo>
                    <a:pt x="1372" y="878"/>
                    <a:pt x="1754" y="572"/>
                    <a:pt x="2195" y="343"/>
                  </a:cubicBezTo>
                  <a:cubicBezTo>
                    <a:pt x="2635" y="114"/>
                    <a:pt x="3103" y="0"/>
                    <a:pt x="3595" y="0"/>
                  </a:cubicBezTo>
                  <a:lnTo>
                    <a:pt x="16188" y="0"/>
                  </a:lnTo>
                  <a:cubicBezTo>
                    <a:pt x="16401" y="0"/>
                    <a:pt x="16605" y="26"/>
                    <a:pt x="16798" y="82"/>
                  </a:cubicBezTo>
                  <a:lnTo>
                    <a:pt x="14608" y="2714"/>
                  </a:lnTo>
                  <a:lnTo>
                    <a:pt x="3595" y="2714"/>
                  </a:lnTo>
                  <a:cubicBezTo>
                    <a:pt x="3228" y="2714"/>
                    <a:pt x="2914" y="2867"/>
                    <a:pt x="2652" y="3184"/>
                  </a:cubicBezTo>
                  <a:cubicBezTo>
                    <a:pt x="2391" y="3496"/>
                    <a:pt x="2261" y="3875"/>
                    <a:pt x="2261" y="4315"/>
                  </a:cubicBezTo>
                  <a:lnTo>
                    <a:pt x="2261" y="17284"/>
                  </a:lnTo>
                  <a:cubicBezTo>
                    <a:pt x="2261" y="17724"/>
                    <a:pt x="2391" y="18101"/>
                    <a:pt x="2652" y="18412"/>
                  </a:cubicBezTo>
                  <a:cubicBezTo>
                    <a:pt x="2914" y="18729"/>
                    <a:pt x="3228" y="18888"/>
                    <a:pt x="3595" y="18888"/>
                  </a:cubicBezTo>
                  <a:lnTo>
                    <a:pt x="16188" y="18888"/>
                  </a:lnTo>
                  <a:cubicBezTo>
                    <a:pt x="16556" y="18888"/>
                    <a:pt x="16874" y="18729"/>
                    <a:pt x="17138" y="18412"/>
                  </a:cubicBezTo>
                  <a:cubicBezTo>
                    <a:pt x="17405" y="18101"/>
                    <a:pt x="17537" y="17724"/>
                    <a:pt x="17537" y="17284"/>
                  </a:cubicBezTo>
                  <a:lnTo>
                    <a:pt x="17537" y="12697"/>
                  </a:lnTo>
                  <a:close/>
                  <a:moveTo>
                    <a:pt x="21333" y="2796"/>
                  </a:moveTo>
                  <a:cubicBezTo>
                    <a:pt x="21514" y="3011"/>
                    <a:pt x="21599" y="3272"/>
                    <a:pt x="21597" y="3578"/>
                  </a:cubicBezTo>
                  <a:cubicBezTo>
                    <a:pt x="21592" y="3881"/>
                    <a:pt x="21504" y="4136"/>
                    <a:pt x="21333" y="4342"/>
                  </a:cubicBezTo>
                  <a:lnTo>
                    <a:pt x="13005" y="14346"/>
                  </a:lnTo>
                  <a:lnTo>
                    <a:pt x="11854" y="15721"/>
                  </a:lnTo>
                  <a:cubicBezTo>
                    <a:pt x="11676" y="15938"/>
                    <a:pt x="11458" y="16044"/>
                    <a:pt x="11206" y="16044"/>
                  </a:cubicBezTo>
                  <a:cubicBezTo>
                    <a:pt x="10951" y="16044"/>
                    <a:pt x="10733" y="15938"/>
                    <a:pt x="10555" y="15721"/>
                  </a:cubicBezTo>
                  <a:lnTo>
                    <a:pt x="9383" y="14346"/>
                  </a:lnTo>
                  <a:lnTo>
                    <a:pt x="4779" y="8787"/>
                  </a:lnTo>
                  <a:cubicBezTo>
                    <a:pt x="4600" y="8573"/>
                    <a:pt x="4507" y="8314"/>
                    <a:pt x="4507" y="8006"/>
                  </a:cubicBezTo>
                  <a:cubicBezTo>
                    <a:pt x="4507" y="7703"/>
                    <a:pt x="4600" y="7441"/>
                    <a:pt x="4779" y="7227"/>
                  </a:cubicBezTo>
                  <a:lnTo>
                    <a:pt x="5927" y="5846"/>
                  </a:lnTo>
                  <a:cubicBezTo>
                    <a:pt x="6106" y="5635"/>
                    <a:pt x="6323" y="5526"/>
                    <a:pt x="6578" y="5526"/>
                  </a:cubicBezTo>
                  <a:cubicBezTo>
                    <a:pt x="6830" y="5526"/>
                    <a:pt x="7043" y="5634"/>
                    <a:pt x="7214" y="5846"/>
                  </a:cubicBezTo>
                  <a:lnTo>
                    <a:pt x="11198" y="10632"/>
                  </a:lnTo>
                  <a:lnTo>
                    <a:pt x="18861" y="1404"/>
                  </a:lnTo>
                  <a:cubicBezTo>
                    <a:pt x="19040" y="1186"/>
                    <a:pt x="19262" y="1084"/>
                    <a:pt x="19524" y="1087"/>
                  </a:cubicBezTo>
                  <a:cubicBezTo>
                    <a:pt x="19786" y="1092"/>
                    <a:pt x="20001" y="1198"/>
                    <a:pt x="20173" y="1404"/>
                  </a:cubicBezTo>
                  <a:lnTo>
                    <a:pt x="21333" y="2796"/>
                  </a:lnTo>
                  <a:close/>
                </a:path>
              </a:pathLst>
            </a:custGeom>
            <a:solidFill>
              <a:schemeClr val="accent5"/>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8" name="Group 87"/>
          <p:cNvGrpSpPr/>
          <p:nvPr/>
        </p:nvGrpSpPr>
        <p:grpSpPr>
          <a:xfrm>
            <a:off x="11497746" y="1698115"/>
            <a:ext cx="1215733" cy="2209157"/>
            <a:chOff x="6213749" y="4397485"/>
            <a:chExt cx="1327746" cy="2412072"/>
          </a:xfrm>
        </p:grpSpPr>
        <p:sp>
          <p:nvSpPr>
            <p:cNvPr id="49" name="Freeform 7"/>
            <p:cNvSpPr>
              <a:spLocks noEditPoints="1"/>
            </p:cNvSpPr>
            <p:nvPr/>
          </p:nvSpPr>
          <p:spPr bwMode="auto">
            <a:xfrm>
              <a:off x="6213749" y="4397485"/>
              <a:ext cx="1327746" cy="2412072"/>
            </a:xfrm>
            <a:custGeom>
              <a:avLst/>
              <a:gdLst>
                <a:gd name="T0" fmla="*/ 1072 w 1726"/>
                <a:gd name="T1" fmla="*/ 73 h 3136"/>
                <a:gd name="T2" fmla="*/ 60 w 1726"/>
                <a:gd name="T3" fmla="*/ 1513 h 3136"/>
                <a:gd name="T4" fmla="*/ 57 w 1726"/>
                <a:gd name="T5" fmla="*/ 3119 h 3136"/>
                <a:gd name="T6" fmla="*/ 149 w 1726"/>
                <a:gd name="T7" fmla="*/ 1789 h 3136"/>
                <a:gd name="T8" fmla="*/ 1072 w 1726"/>
                <a:gd name="T9" fmla="*/ 1382 h 3136"/>
                <a:gd name="T10" fmla="*/ 1726 w 1726"/>
                <a:gd name="T11" fmla="*/ 728 h 3136"/>
                <a:gd name="T12" fmla="*/ 1072 w 1726"/>
                <a:gd name="T13" fmla="*/ 73 h 3136"/>
                <a:gd name="T14" fmla="*/ 1072 w 1726"/>
                <a:gd name="T15" fmla="*/ 1263 h 3136"/>
                <a:gd name="T16" fmla="*/ 399 w 1726"/>
                <a:gd name="T17" fmla="*/ 1365 h 3136"/>
                <a:gd name="T18" fmla="*/ 209 w 1726"/>
                <a:gd name="T19" fmla="*/ 1260 h 3136"/>
                <a:gd name="T20" fmla="*/ 867 w 1726"/>
                <a:gd name="T21" fmla="*/ 232 h 3136"/>
                <a:gd name="T22" fmla="*/ 867 w 1726"/>
                <a:gd name="T23" fmla="*/ 232 h 3136"/>
                <a:gd name="T24" fmla="*/ 1607 w 1726"/>
                <a:gd name="T25" fmla="*/ 727 h 3136"/>
                <a:gd name="T26" fmla="*/ 1072 w 1726"/>
                <a:gd name="T27" fmla="*/ 1263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6" h="3136">
                  <a:moveTo>
                    <a:pt x="1072" y="73"/>
                  </a:moveTo>
                  <a:cubicBezTo>
                    <a:pt x="1072" y="73"/>
                    <a:pt x="60" y="0"/>
                    <a:pt x="60" y="1513"/>
                  </a:cubicBezTo>
                  <a:cubicBezTo>
                    <a:pt x="60" y="1513"/>
                    <a:pt x="0" y="3102"/>
                    <a:pt x="57" y="3119"/>
                  </a:cubicBezTo>
                  <a:cubicBezTo>
                    <a:pt x="111" y="3136"/>
                    <a:pt x="75" y="2081"/>
                    <a:pt x="149" y="1789"/>
                  </a:cubicBezTo>
                  <a:cubicBezTo>
                    <a:pt x="255" y="1368"/>
                    <a:pt x="1072" y="1382"/>
                    <a:pt x="1072" y="1382"/>
                  </a:cubicBezTo>
                  <a:cubicBezTo>
                    <a:pt x="1433" y="1382"/>
                    <a:pt x="1726" y="1089"/>
                    <a:pt x="1726" y="728"/>
                  </a:cubicBezTo>
                  <a:cubicBezTo>
                    <a:pt x="1726" y="366"/>
                    <a:pt x="1433" y="73"/>
                    <a:pt x="1072" y="73"/>
                  </a:cubicBezTo>
                  <a:close/>
                  <a:moveTo>
                    <a:pt x="1072" y="1263"/>
                  </a:moveTo>
                  <a:cubicBezTo>
                    <a:pt x="750" y="1254"/>
                    <a:pt x="536" y="1306"/>
                    <a:pt x="399" y="1365"/>
                  </a:cubicBezTo>
                  <a:cubicBezTo>
                    <a:pt x="239" y="1434"/>
                    <a:pt x="196" y="1352"/>
                    <a:pt x="209" y="1260"/>
                  </a:cubicBezTo>
                  <a:cubicBezTo>
                    <a:pt x="265" y="872"/>
                    <a:pt x="424" y="379"/>
                    <a:pt x="867" y="232"/>
                  </a:cubicBezTo>
                  <a:cubicBezTo>
                    <a:pt x="867" y="232"/>
                    <a:pt x="867" y="232"/>
                    <a:pt x="867" y="232"/>
                  </a:cubicBezTo>
                  <a:cubicBezTo>
                    <a:pt x="1262" y="101"/>
                    <a:pt x="1607" y="431"/>
                    <a:pt x="1607" y="727"/>
                  </a:cubicBezTo>
                  <a:cubicBezTo>
                    <a:pt x="1607" y="1023"/>
                    <a:pt x="1367" y="1263"/>
                    <a:pt x="1072" y="1263"/>
                  </a:cubicBezTo>
                  <a:close/>
                </a:path>
              </a:pathLst>
            </a:custGeom>
            <a:solidFill>
              <a:schemeClr val="accent3"/>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2" name="AutoShape 122"/>
            <p:cNvSpPr>
              <a:spLocks/>
            </p:cNvSpPr>
            <p:nvPr/>
          </p:nvSpPr>
          <p:spPr bwMode="auto">
            <a:xfrm>
              <a:off x="6799530" y="4793980"/>
              <a:ext cx="315505" cy="3470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4921"/>
                  </a:moveTo>
                  <a:lnTo>
                    <a:pt x="21599" y="5871"/>
                  </a:lnTo>
                  <a:cubicBezTo>
                    <a:pt x="21192" y="6052"/>
                    <a:pt x="20518" y="6202"/>
                    <a:pt x="19564" y="6320"/>
                  </a:cubicBezTo>
                  <a:cubicBezTo>
                    <a:pt x="18617" y="6436"/>
                    <a:pt x="17593" y="6522"/>
                    <a:pt x="16494" y="6579"/>
                  </a:cubicBezTo>
                  <a:cubicBezTo>
                    <a:pt x="15398" y="6643"/>
                    <a:pt x="14330" y="6677"/>
                    <a:pt x="13290" y="6683"/>
                  </a:cubicBezTo>
                  <a:cubicBezTo>
                    <a:pt x="12253" y="6692"/>
                    <a:pt x="11427" y="6698"/>
                    <a:pt x="10808" y="6698"/>
                  </a:cubicBezTo>
                  <a:cubicBezTo>
                    <a:pt x="10200" y="6698"/>
                    <a:pt x="9374" y="6692"/>
                    <a:pt x="8326" y="6683"/>
                  </a:cubicBezTo>
                  <a:cubicBezTo>
                    <a:pt x="7276" y="6677"/>
                    <a:pt x="6204" y="6643"/>
                    <a:pt x="5105" y="6579"/>
                  </a:cubicBezTo>
                  <a:cubicBezTo>
                    <a:pt x="4009" y="6522"/>
                    <a:pt x="2993" y="6436"/>
                    <a:pt x="2053" y="6326"/>
                  </a:cubicBezTo>
                  <a:cubicBezTo>
                    <a:pt x="1116" y="6214"/>
                    <a:pt x="442" y="6064"/>
                    <a:pt x="34" y="5871"/>
                  </a:cubicBezTo>
                  <a:cubicBezTo>
                    <a:pt x="10" y="5724"/>
                    <a:pt x="0" y="5566"/>
                    <a:pt x="0" y="5393"/>
                  </a:cubicBezTo>
                  <a:lnTo>
                    <a:pt x="0" y="4921"/>
                  </a:lnTo>
                  <a:lnTo>
                    <a:pt x="0" y="4423"/>
                  </a:lnTo>
                  <a:cubicBezTo>
                    <a:pt x="0" y="4258"/>
                    <a:pt x="10" y="4092"/>
                    <a:pt x="34" y="3924"/>
                  </a:cubicBezTo>
                  <a:cubicBezTo>
                    <a:pt x="307" y="3801"/>
                    <a:pt x="701" y="3688"/>
                    <a:pt x="1213" y="3602"/>
                  </a:cubicBezTo>
                  <a:cubicBezTo>
                    <a:pt x="1717" y="3516"/>
                    <a:pt x="2257" y="3444"/>
                    <a:pt x="2830" y="3389"/>
                  </a:cubicBezTo>
                  <a:cubicBezTo>
                    <a:pt x="3404" y="3334"/>
                    <a:pt x="3971" y="3294"/>
                    <a:pt x="4528" y="3265"/>
                  </a:cubicBezTo>
                  <a:cubicBezTo>
                    <a:pt x="5084" y="3239"/>
                    <a:pt x="5516" y="3213"/>
                    <a:pt x="5827" y="3196"/>
                  </a:cubicBezTo>
                  <a:cubicBezTo>
                    <a:pt x="5737" y="2444"/>
                    <a:pt x="5800" y="1857"/>
                    <a:pt x="6017" y="1431"/>
                  </a:cubicBezTo>
                  <a:cubicBezTo>
                    <a:pt x="6232" y="1010"/>
                    <a:pt x="6560" y="693"/>
                    <a:pt x="7003" y="489"/>
                  </a:cubicBezTo>
                  <a:cubicBezTo>
                    <a:pt x="7441" y="282"/>
                    <a:pt x="7984" y="146"/>
                    <a:pt x="8631" y="86"/>
                  </a:cubicBezTo>
                  <a:cubicBezTo>
                    <a:pt x="9280" y="28"/>
                    <a:pt x="9999" y="0"/>
                    <a:pt x="10808" y="0"/>
                  </a:cubicBezTo>
                  <a:cubicBezTo>
                    <a:pt x="11417" y="0"/>
                    <a:pt x="12021" y="11"/>
                    <a:pt x="12619" y="40"/>
                  </a:cubicBezTo>
                  <a:cubicBezTo>
                    <a:pt x="13221" y="69"/>
                    <a:pt x="13757" y="164"/>
                    <a:pt x="14234" y="319"/>
                  </a:cubicBezTo>
                  <a:cubicBezTo>
                    <a:pt x="14707" y="483"/>
                    <a:pt x="15084" y="734"/>
                    <a:pt x="15367" y="1074"/>
                  </a:cubicBezTo>
                  <a:cubicBezTo>
                    <a:pt x="15647" y="1413"/>
                    <a:pt x="15789" y="1894"/>
                    <a:pt x="15789" y="2519"/>
                  </a:cubicBezTo>
                  <a:lnTo>
                    <a:pt x="15789" y="2850"/>
                  </a:lnTo>
                  <a:cubicBezTo>
                    <a:pt x="15789" y="2963"/>
                    <a:pt x="15775" y="3078"/>
                    <a:pt x="15758" y="3196"/>
                  </a:cubicBezTo>
                  <a:cubicBezTo>
                    <a:pt x="16076" y="3213"/>
                    <a:pt x="16511" y="3239"/>
                    <a:pt x="17061" y="3265"/>
                  </a:cubicBezTo>
                  <a:cubicBezTo>
                    <a:pt x="17611" y="3294"/>
                    <a:pt x="18178" y="3334"/>
                    <a:pt x="18758" y="3389"/>
                  </a:cubicBezTo>
                  <a:cubicBezTo>
                    <a:pt x="19335" y="3443"/>
                    <a:pt x="19885" y="3515"/>
                    <a:pt x="20404" y="3602"/>
                  </a:cubicBezTo>
                  <a:cubicBezTo>
                    <a:pt x="20922" y="3688"/>
                    <a:pt x="21323" y="3801"/>
                    <a:pt x="21596" y="3924"/>
                  </a:cubicBezTo>
                  <a:lnTo>
                    <a:pt x="21596" y="4921"/>
                  </a:lnTo>
                  <a:close/>
                  <a:moveTo>
                    <a:pt x="10812" y="8296"/>
                  </a:moveTo>
                  <a:cubicBezTo>
                    <a:pt x="12236" y="8278"/>
                    <a:pt x="13656" y="8250"/>
                    <a:pt x="15080" y="8215"/>
                  </a:cubicBezTo>
                  <a:cubicBezTo>
                    <a:pt x="16501" y="8178"/>
                    <a:pt x="17925" y="8088"/>
                    <a:pt x="19353" y="7939"/>
                  </a:cubicBezTo>
                  <a:lnTo>
                    <a:pt x="19353" y="19477"/>
                  </a:lnTo>
                  <a:cubicBezTo>
                    <a:pt x="19353" y="20056"/>
                    <a:pt x="19107" y="20557"/>
                    <a:pt x="18620" y="20972"/>
                  </a:cubicBezTo>
                  <a:cubicBezTo>
                    <a:pt x="18133" y="21392"/>
                    <a:pt x="17542" y="21599"/>
                    <a:pt x="16847" y="21599"/>
                  </a:cubicBezTo>
                  <a:lnTo>
                    <a:pt x="4752" y="21599"/>
                  </a:lnTo>
                  <a:cubicBezTo>
                    <a:pt x="4058" y="21599"/>
                    <a:pt x="3460" y="21395"/>
                    <a:pt x="2955" y="20977"/>
                  </a:cubicBezTo>
                  <a:cubicBezTo>
                    <a:pt x="2450" y="20569"/>
                    <a:pt x="2201" y="20068"/>
                    <a:pt x="2201" y="19477"/>
                  </a:cubicBezTo>
                  <a:lnTo>
                    <a:pt x="2201" y="7939"/>
                  </a:lnTo>
                  <a:cubicBezTo>
                    <a:pt x="3560" y="8088"/>
                    <a:pt x="4904" y="8183"/>
                    <a:pt x="6239" y="8229"/>
                  </a:cubicBezTo>
                  <a:cubicBezTo>
                    <a:pt x="7576" y="8273"/>
                    <a:pt x="8917" y="8296"/>
                    <a:pt x="10276" y="8296"/>
                  </a:cubicBezTo>
                  <a:lnTo>
                    <a:pt x="10812" y="8296"/>
                  </a:lnTo>
                  <a:close/>
                  <a:moveTo>
                    <a:pt x="6923" y="10395"/>
                  </a:moveTo>
                  <a:cubicBezTo>
                    <a:pt x="6923" y="10248"/>
                    <a:pt x="6857" y="10119"/>
                    <a:pt x="6733" y="10015"/>
                  </a:cubicBezTo>
                  <a:cubicBezTo>
                    <a:pt x="6605" y="9908"/>
                    <a:pt x="6453" y="9854"/>
                    <a:pt x="6277" y="9854"/>
                  </a:cubicBezTo>
                  <a:lnTo>
                    <a:pt x="5630" y="9854"/>
                  </a:lnTo>
                  <a:cubicBezTo>
                    <a:pt x="5450" y="9854"/>
                    <a:pt x="5305" y="9908"/>
                    <a:pt x="5191" y="10015"/>
                  </a:cubicBezTo>
                  <a:cubicBezTo>
                    <a:pt x="5074" y="10119"/>
                    <a:pt x="5015" y="10248"/>
                    <a:pt x="5015" y="10395"/>
                  </a:cubicBezTo>
                  <a:lnTo>
                    <a:pt x="5015" y="18858"/>
                  </a:lnTo>
                  <a:cubicBezTo>
                    <a:pt x="5015" y="19005"/>
                    <a:pt x="5074" y="19126"/>
                    <a:pt x="5191" y="19224"/>
                  </a:cubicBezTo>
                  <a:cubicBezTo>
                    <a:pt x="5305" y="19319"/>
                    <a:pt x="5450" y="19368"/>
                    <a:pt x="5630" y="19368"/>
                  </a:cubicBezTo>
                  <a:lnTo>
                    <a:pt x="6277" y="19368"/>
                  </a:lnTo>
                  <a:cubicBezTo>
                    <a:pt x="6453" y="19368"/>
                    <a:pt x="6605" y="19319"/>
                    <a:pt x="6733" y="19230"/>
                  </a:cubicBezTo>
                  <a:cubicBezTo>
                    <a:pt x="6857" y="19137"/>
                    <a:pt x="6923" y="19014"/>
                    <a:pt x="6923" y="18858"/>
                  </a:cubicBezTo>
                  <a:lnTo>
                    <a:pt x="6923" y="10395"/>
                  </a:lnTo>
                  <a:close/>
                  <a:moveTo>
                    <a:pt x="8416" y="3141"/>
                  </a:moveTo>
                  <a:cubicBezTo>
                    <a:pt x="10006" y="3121"/>
                    <a:pt x="11607" y="3121"/>
                    <a:pt x="13231" y="3141"/>
                  </a:cubicBezTo>
                  <a:cubicBezTo>
                    <a:pt x="13231" y="3032"/>
                    <a:pt x="13242" y="2925"/>
                    <a:pt x="13266" y="2819"/>
                  </a:cubicBezTo>
                  <a:cubicBezTo>
                    <a:pt x="13286" y="2712"/>
                    <a:pt x="13286" y="2611"/>
                    <a:pt x="13266" y="2519"/>
                  </a:cubicBezTo>
                  <a:lnTo>
                    <a:pt x="13266" y="2315"/>
                  </a:lnTo>
                  <a:cubicBezTo>
                    <a:pt x="12879" y="2222"/>
                    <a:pt x="12471" y="2171"/>
                    <a:pt x="12042" y="2162"/>
                  </a:cubicBezTo>
                  <a:cubicBezTo>
                    <a:pt x="11610" y="2153"/>
                    <a:pt x="11202" y="2148"/>
                    <a:pt x="10819" y="2148"/>
                  </a:cubicBezTo>
                  <a:cubicBezTo>
                    <a:pt x="10411" y="2148"/>
                    <a:pt x="9996" y="2153"/>
                    <a:pt x="9574" y="2162"/>
                  </a:cubicBezTo>
                  <a:cubicBezTo>
                    <a:pt x="9149" y="2171"/>
                    <a:pt x="8741" y="2222"/>
                    <a:pt x="8354" y="2315"/>
                  </a:cubicBezTo>
                  <a:lnTo>
                    <a:pt x="8354" y="2519"/>
                  </a:lnTo>
                  <a:cubicBezTo>
                    <a:pt x="8354" y="2611"/>
                    <a:pt x="8357" y="2715"/>
                    <a:pt x="8371" y="2824"/>
                  </a:cubicBezTo>
                  <a:cubicBezTo>
                    <a:pt x="8375" y="2937"/>
                    <a:pt x="8392" y="3040"/>
                    <a:pt x="8416" y="3141"/>
                  </a:cubicBezTo>
                  <a:moveTo>
                    <a:pt x="11769" y="10395"/>
                  </a:moveTo>
                  <a:cubicBezTo>
                    <a:pt x="11769" y="10248"/>
                    <a:pt x="11707" y="10119"/>
                    <a:pt x="11582" y="10015"/>
                  </a:cubicBezTo>
                  <a:cubicBezTo>
                    <a:pt x="11451" y="9908"/>
                    <a:pt x="11299" y="9854"/>
                    <a:pt x="11123" y="9854"/>
                  </a:cubicBezTo>
                  <a:lnTo>
                    <a:pt x="10476" y="9854"/>
                  </a:lnTo>
                  <a:cubicBezTo>
                    <a:pt x="10300" y="9854"/>
                    <a:pt x="10151" y="9908"/>
                    <a:pt x="10037" y="10015"/>
                  </a:cubicBezTo>
                  <a:cubicBezTo>
                    <a:pt x="9923" y="10119"/>
                    <a:pt x="9865" y="10248"/>
                    <a:pt x="9865" y="10395"/>
                  </a:cubicBezTo>
                  <a:lnTo>
                    <a:pt x="9865" y="18858"/>
                  </a:lnTo>
                  <a:cubicBezTo>
                    <a:pt x="9865" y="19005"/>
                    <a:pt x="9920" y="19126"/>
                    <a:pt x="10030" y="19224"/>
                  </a:cubicBezTo>
                  <a:cubicBezTo>
                    <a:pt x="10141" y="19319"/>
                    <a:pt x="10286" y="19368"/>
                    <a:pt x="10476" y="19368"/>
                  </a:cubicBezTo>
                  <a:lnTo>
                    <a:pt x="11123" y="19368"/>
                  </a:lnTo>
                  <a:cubicBezTo>
                    <a:pt x="11299" y="19368"/>
                    <a:pt x="11451" y="19319"/>
                    <a:pt x="11582" y="19230"/>
                  </a:cubicBezTo>
                  <a:cubicBezTo>
                    <a:pt x="11707" y="19137"/>
                    <a:pt x="11769" y="19014"/>
                    <a:pt x="11769" y="18858"/>
                  </a:cubicBezTo>
                  <a:lnTo>
                    <a:pt x="11769" y="10395"/>
                  </a:lnTo>
                  <a:close/>
                  <a:moveTo>
                    <a:pt x="14683" y="18858"/>
                  </a:moveTo>
                  <a:cubicBezTo>
                    <a:pt x="14683" y="19005"/>
                    <a:pt x="14745" y="19126"/>
                    <a:pt x="14866" y="19224"/>
                  </a:cubicBezTo>
                  <a:cubicBezTo>
                    <a:pt x="14987" y="19319"/>
                    <a:pt x="15143" y="19368"/>
                    <a:pt x="15333" y="19368"/>
                  </a:cubicBezTo>
                  <a:lnTo>
                    <a:pt x="15979" y="19368"/>
                  </a:lnTo>
                  <a:cubicBezTo>
                    <a:pt x="16155" y="19368"/>
                    <a:pt x="16308" y="19319"/>
                    <a:pt x="16432" y="19230"/>
                  </a:cubicBezTo>
                  <a:cubicBezTo>
                    <a:pt x="16560" y="19137"/>
                    <a:pt x="16629" y="19014"/>
                    <a:pt x="16629" y="18858"/>
                  </a:cubicBezTo>
                  <a:lnTo>
                    <a:pt x="16629" y="10395"/>
                  </a:lnTo>
                  <a:cubicBezTo>
                    <a:pt x="16629" y="10248"/>
                    <a:pt x="16560" y="10119"/>
                    <a:pt x="16432" y="10015"/>
                  </a:cubicBezTo>
                  <a:cubicBezTo>
                    <a:pt x="16308" y="9908"/>
                    <a:pt x="16155" y="9854"/>
                    <a:pt x="15979" y="9854"/>
                  </a:cubicBezTo>
                  <a:lnTo>
                    <a:pt x="15333" y="9854"/>
                  </a:lnTo>
                  <a:cubicBezTo>
                    <a:pt x="15153" y="9854"/>
                    <a:pt x="15001" y="9908"/>
                    <a:pt x="14877" y="10015"/>
                  </a:cubicBezTo>
                  <a:cubicBezTo>
                    <a:pt x="14752" y="10119"/>
                    <a:pt x="14683" y="10248"/>
                    <a:pt x="14683" y="10395"/>
                  </a:cubicBezTo>
                  <a:lnTo>
                    <a:pt x="14683" y="18858"/>
                  </a:lnTo>
                  <a:close/>
                </a:path>
              </a:pathLst>
            </a:custGeom>
            <a:solidFill>
              <a:schemeClr val="accent3"/>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6" name="Group 85"/>
          <p:cNvGrpSpPr/>
          <p:nvPr/>
        </p:nvGrpSpPr>
        <p:grpSpPr>
          <a:xfrm>
            <a:off x="10233579" y="2723710"/>
            <a:ext cx="1017878" cy="1164487"/>
            <a:chOff x="4833107" y="5517283"/>
            <a:chExt cx="1111662" cy="1271447"/>
          </a:xfrm>
        </p:grpSpPr>
        <p:sp>
          <p:nvSpPr>
            <p:cNvPr id="52" name="Freeform 11"/>
            <p:cNvSpPr>
              <a:spLocks noEditPoints="1"/>
            </p:cNvSpPr>
            <p:nvPr/>
          </p:nvSpPr>
          <p:spPr bwMode="auto">
            <a:xfrm>
              <a:off x="4833107" y="5517283"/>
              <a:ext cx="1111662" cy="1271447"/>
            </a:xfrm>
            <a:custGeom>
              <a:avLst/>
              <a:gdLst>
                <a:gd name="T0" fmla="*/ 0 w 1445"/>
                <a:gd name="T1" fmla="*/ 675 h 1653"/>
                <a:gd name="T2" fmla="*/ 662 w 1445"/>
                <a:gd name="T3" fmla="*/ 1329 h 1653"/>
                <a:gd name="T4" fmla="*/ 1309 w 1445"/>
                <a:gd name="T5" fmla="*/ 1463 h 1653"/>
                <a:gd name="T6" fmla="*/ 1387 w 1445"/>
                <a:gd name="T7" fmla="*/ 1653 h 1653"/>
                <a:gd name="T8" fmla="*/ 1273 w 1445"/>
                <a:gd name="T9" fmla="*/ 389 h 1653"/>
                <a:gd name="T10" fmla="*/ 655 w 1445"/>
                <a:gd name="T11" fmla="*/ 20 h 1653"/>
                <a:gd name="T12" fmla="*/ 0 w 1445"/>
                <a:gd name="T13" fmla="*/ 675 h 1653"/>
                <a:gd name="T14" fmla="*/ 117 w 1445"/>
                <a:gd name="T15" fmla="*/ 671 h 1653"/>
                <a:gd name="T16" fmla="*/ 652 w 1445"/>
                <a:gd name="T17" fmla="*/ 135 h 1653"/>
                <a:gd name="T18" fmla="*/ 1108 w 1445"/>
                <a:gd name="T19" fmla="*/ 389 h 1653"/>
                <a:gd name="T20" fmla="*/ 1275 w 1445"/>
                <a:gd name="T21" fmla="*/ 1129 h 1653"/>
                <a:gd name="T22" fmla="*/ 1121 w 1445"/>
                <a:gd name="T23" fmla="*/ 1248 h 1653"/>
                <a:gd name="T24" fmla="*/ 652 w 1445"/>
                <a:gd name="T25" fmla="*/ 1206 h 1653"/>
                <a:gd name="T26" fmla="*/ 117 w 1445"/>
                <a:gd name="T27" fmla="*/ 671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5" h="1653">
                  <a:moveTo>
                    <a:pt x="0" y="675"/>
                  </a:moveTo>
                  <a:cubicBezTo>
                    <a:pt x="0" y="1036"/>
                    <a:pt x="294" y="1329"/>
                    <a:pt x="662" y="1329"/>
                  </a:cubicBezTo>
                  <a:cubicBezTo>
                    <a:pt x="662" y="1329"/>
                    <a:pt x="1224" y="1338"/>
                    <a:pt x="1309" y="1463"/>
                  </a:cubicBezTo>
                  <a:cubicBezTo>
                    <a:pt x="1388" y="1579"/>
                    <a:pt x="1346" y="1653"/>
                    <a:pt x="1387" y="1653"/>
                  </a:cubicBezTo>
                  <a:cubicBezTo>
                    <a:pt x="1445" y="1653"/>
                    <a:pt x="1445" y="703"/>
                    <a:pt x="1273" y="389"/>
                  </a:cubicBezTo>
                  <a:cubicBezTo>
                    <a:pt x="1183" y="224"/>
                    <a:pt x="992" y="39"/>
                    <a:pt x="655" y="20"/>
                  </a:cubicBezTo>
                  <a:cubicBezTo>
                    <a:pt x="294" y="0"/>
                    <a:pt x="0" y="313"/>
                    <a:pt x="0" y="675"/>
                  </a:cubicBezTo>
                  <a:close/>
                  <a:moveTo>
                    <a:pt x="117" y="671"/>
                  </a:moveTo>
                  <a:cubicBezTo>
                    <a:pt x="117" y="375"/>
                    <a:pt x="357" y="135"/>
                    <a:pt x="652" y="135"/>
                  </a:cubicBezTo>
                  <a:cubicBezTo>
                    <a:pt x="845" y="135"/>
                    <a:pt x="1013" y="237"/>
                    <a:pt x="1108" y="389"/>
                  </a:cubicBezTo>
                  <a:cubicBezTo>
                    <a:pt x="1241" y="603"/>
                    <a:pt x="1275" y="923"/>
                    <a:pt x="1275" y="1129"/>
                  </a:cubicBezTo>
                  <a:cubicBezTo>
                    <a:pt x="1275" y="1254"/>
                    <a:pt x="1223" y="1273"/>
                    <a:pt x="1121" y="1248"/>
                  </a:cubicBezTo>
                  <a:cubicBezTo>
                    <a:pt x="1018" y="1223"/>
                    <a:pt x="863" y="1199"/>
                    <a:pt x="652" y="1206"/>
                  </a:cubicBezTo>
                  <a:cubicBezTo>
                    <a:pt x="357" y="1206"/>
                    <a:pt x="117" y="966"/>
                    <a:pt x="117" y="671"/>
                  </a:cubicBezTo>
                  <a:close/>
                </a:path>
              </a:pathLst>
            </a:custGeom>
            <a:solidFill>
              <a:schemeClr val="accent4"/>
            </a:solidFill>
            <a:ln>
              <a:noFill/>
            </a:ln>
          </p:spPr>
          <p:txBody>
            <a:bodyPr vert="horz" wrap="square" lIns="41874" tIns="20937" rIns="41874" bIns="20937" numCol="1" anchor="t" anchorCtr="0" compatLnSpc="1">
              <a:prstTxWarp prst="textNoShape">
                <a:avLst/>
              </a:prstTxWarp>
            </a:bodyPr>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3" name="AutoShape 12"/>
            <p:cNvSpPr>
              <a:spLocks/>
            </p:cNvSpPr>
            <p:nvPr/>
          </p:nvSpPr>
          <p:spPr bwMode="auto">
            <a:xfrm>
              <a:off x="5233268" y="5874499"/>
              <a:ext cx="269415" cy="291504"/>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accent4"/>
            </a:solidFill>
            <a:ln>
              <a:noFill/>
            </a:ln>
            <a:effectLst/>
          </p:spPr>
          <p:txBody>
            <a:bodyPr lIns="23262" tIns="23262" rIns="23262" bIns="23262" anchor="ctr"/>
            <a:lstStyle/>
            <a:p>
              <a:pPr algn="just" defTabSz="418644">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40" name="标题 4"/>
          <p:cNvSpPr txBox="1">
            <a:spLocks/>
          </p:cNvSpPr>
          <p:nvPr/>
        </p:nvSpPr>
        <p:spPr>
          <a:xfrm>
            <a:off x="886763" y="139598"/>
            <a:ext cx="6766748" cy="428243"/>
          </a:xfrm>
          <a:prstGeom prst="rect">
            <a:avLst/>
          </a:prstGeom>
        </p:spPr>
        <p:txBody>
          <a:bodyPr vert="horz" lIns="96416" tIns="48208" rIns="96416" bIns="482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Part 3/ </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操作过程</a:t>
            </a:r>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完善助学金项目材料</a:t>
            </a:r>
            <a:endPar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2" name="矩形 1"/>
          <p:cNvSpPr/>
          <p:nvPr/>
        </p:nvSpPr>
        <p:spPr>
          <a:xfrm>
            <a:off x="380703" y="1060706"/>
            <a:ext cx="5400600" cy="5493812"/>
          </a:xfrm>
          <a:prstGeom prst="rect">
            <a:avLst/>
          </a:prstGeom>
        </p:spPr>
        <p:txBody>
          <a:bodyPr wrap="square">
            <a:spAutoFit/>
          </a:bodyPr>
          <a:lstStyle/>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助学金评审工作完成后（具体时间节点请关注资助中心</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学院通知），需要登陆校内门户</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学工部业务</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助学金，</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完善助学金项目材料</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1</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）查看获助学金项目</a:t>
            </a: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2</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）在线填写</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b="1" kern="100" dirty="0">
                <a:latin typeface="微软雅黑" panose="020B0503020204020204" pitchFamily="34" charset="-122"/>
                <a:ea typeface="微软雅黑" panose="020B0503020204020204" pitchFamily="34" charset="-122"/>
                <a:cs typeface="Times New Roman" panose="02020603050405020304" pitchFamily="18" charset="0"/>
              </a:rPr>
              <a:t>XX</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助学金申请表</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（打印签字交到学院）</a:t>
            </a: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3</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）在线填写</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b="1" kern="100" dirty="0">
                <a:latin typeface="微软雅黑" panose="020B0503020204020204" pitchFamily="34" charset="-122"/>
                <a:ea typeface="微软雅黑" panose="020B0503020204020204" pitchFamily="34" charset="-122"/>
                <a:cs typeface="Times New Roman" panose="02020603050405020304" pitchFamily="18" charset="0"/>
              </a:rPr>
              <a:t>XX</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助学金感谢信</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（填写“提交”即可）</a:t>
            </a: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待学校、捐赠方审议通过后，会陆续发放至</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校园金穗卡</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中。</a:t>
            </a: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0" name="图片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2839" y="1313744"/>
            <a:ext cx="3837087" cy="3984082"/>
          </a:xfrm>
          <a:prstGeom prst="rect">
            <a:avLst/>
          </a:prstGeom>
          <a:ln w="28575">
            <a:solidFill>
              <a:schemeClr val="tx1"/>
            </a:solidFill>
          </a:ln>
        </p:spPr>
      </p:pic>
    </p:spTree>
    <p:extLst>
      <p:ext uri="{BB962C8B-B14F-4D97-AF65-F5344CB8AC3E}">
        <p14:creationId xmlns:p14="http://schemas.microsoft.com/office/powerpoint/2010/main" val="2042138392"/>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additive="base">
                                        <p:cTn id="7" dur="500" fill="hold"/>
                                        <p:tgtEl>
                                          <p:spTgt spid="84"/>
                                        </p:tgtEl>
                                        <p:attrNameLst>
                                          <p:attrName>ppt_x</p:attrName>
                                        </p:attrNameLst>
                                      </p:cBhvr>
                                      <p:tavLst>
                                        <p:tav tm="0">
                                          <p:val>
                                            <p:strVal val="#ppt_x"/>
                                          </p:val>
                                        </p:tav>
                                        <p:tav tm="100000">
                                          <p:val>
                                            <p:strVal val="#ppt_x"/>
                                          </p:val>
                                        </p:tav>
                                      </p:tavLst>
                                    </p:anim>
                                    <p:anim calcmode="lin" valueType="num">
                                      <p:cBhvr additive="base">
                                        <p:cTn id="8" dur="500" fill="hold"/>
                                        <p:tgtEl>
                                          <p:spTgt spid="8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85"/>
                                        </p:tgtEl>
                                        <p:attrNameLst>
                                          <p:attrName>style.visibility</p:attrName>
                                        </p:attrNameLst>
                                      </p:cBhvr>
                                      <p:to>
                                        <p:strVal val="visible"/>
                                      </p:to>
                                    </p:set>
                                    <p:anim calcmode="lin" valueType="num">
                                      <p:cBhvr additive="base">
                                        <p:cTn id="12" dur="500" fill="hold"/>
                                        <p:tgtEl>
                                          <p:spTgt spid="85"/>
                                        </p:tgtEl>
                                        <p:attrNameLst>
                                          <p:attrName>ppt_x</p:attrName>
                                        </p:attrNameLst>
                                      </p:cBhvr>
                                      <p:tavLst>
                                        <p:tav tm="0">
                                          <p:val>
                                            <p:strVal val="#ppt_x"/>
                                          </p:val>
                                        </p:tav>
                                        <p:tav tm="100000">
                                          <p:val>
                                            <p:strVal val="#ppt_x"/>
                                          </p:val>
                                        </p:tav>
                                      </p:tavLst>
                                    </p:anim>
                                    <p:anim calcmode="lin" valueType="num">
                                      <p:cBhvr additive="base">
                                        <p:cTn id="13" dur="500" fill="hold"/>
                                        <p:tgtEl>
                                          <p:spTgt spid="8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88"/>
                                        </p:tgtEl>
                                        <p:attrNameLst>
                                          <p:attrName>style.visibility</p:attrName>
                                        </p:attrNameLst>
                                      </p:cBhvr>
                                      <p:to>
                                        <p:strVal val="visible"/>
                                      </p:to>
                                    </p:set>
                                    <p:anim calcmode="lin" valueType="num">
                                      <p:cBhvr additive="base">
                                        <p:cTn id="17" dur="500" fill="hold"/>
                                        <p:tgtEl>
                                          <p:spTgt spid="88"/>
                                        </p:tgtEl>
                                        <p:attrNameLst>
                                          <p:attrName>ppt_x</p:attrName>
                                        </p:attrNameLst>
                                      </p:cBhvr>
                                      <p:tavLst>
                                        <p:tav tm="0">
                                          <p:val>
                                            <p:strVal val="#ppt_x"/>
                                          </p:val>
                                        </p:tav>
                                        <p:tav tm="100000">
                                          <p:val>
                                            <p:strVal val="#ppt_x"/>
                                          </p:val>
                                        </p:tav>
                                      </p:tavLst>
                                    </p:anim>
                                    <p:anim calcmode="lin" valueType="num">
                                      <p:cBhvr additive="base">
                                        <p:cTn id="18" dur="500" fill="hold"/>
                                        <p:tgtEl>
                                          <p:spTgt spid="8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86"/>
                                        </p:tgtEl>
                                        <p:attrNameLst>
                                          <p:attrName>style.visibility</p:attrName>
                                        </p:attrNameLst>
                                      </p:cBhvr>
                                      <p:to>
                                        <p:strVal val="visible"/>
                                      </p:to>
                                    </p:set>
                                    <p:anim calcmode="lin" valueType="num">
                                      <p:cBhvr additive="base">
                                        <p:cTn id="22" dur="500" fill="hold"/>
                                        <p:tgtEl>
                                          <p:spTgt spid="86"/>
                                        </p:tgtEl>
                                        <p:attrNameLst>
                                          <p:attrName>ppt_x</p:attrName>
                                        </p:attrNameLst>
                                      </p:cBhvr>
                                      <p:tavLst>
                                        <p:tav tm="0">
                                          <p:val>
                                            <p:strVal val="#ppt_x"/>
                                          </p:val>
                                        </p:tav>
                                        <p:tav tm="100000">
                                          <p:val>
                                            <p:strVal val="#ppt_x"/>
                                          </p:val>
                                        </p:tav>
                                      </p:tavLst>
                                    </p:anim>
                                    <p:anim calcmode="lin" valueType="num">
                                      <p:cBhvr additive="base">
                                        <p:cTn id="23" dur="500" fill="hold"/>
                                        <p:tgtEl>
                                          <p:spTgt spid="8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87"/>
                                        </p:tgtEl>
                                        <p:attrNameLst>
                                          <p:attrName>style.visibility</p:attrName>
                                        </p:attrNameLst>
                                      </p:cBhvr>
                                      <p:to>
                                        <p:strVal val="visible"/>
                                      </p:to>
                                    </p:set>
                                    <p:anim calcmode="lin" valueType="num">
                                      <p:cBhvr additive="base">
                                        <p:cTn id="27" dur="500" fill="hold"/>
                                        <p:tgtEl>
                                          <p:spTgt spid="87"/>
                                        </p:tgtEl>
                                        <p:attrNameLst>
                                          <p:attrName>ppt_x</p:attrName>
                                        </p:attrNameLst>
                                      </p:cBhvr>
                                      <p:tavLst>
                                        <p:tav tm="0">
                                          <p:val>
                                            <p:strVal val="#ppt_x"/>
                                          </p:val>
                                        </p:tav>
                                        <p:tav tm="100000">
                                          <p:val>
                                            <p:strVal val="#ppt_x"/>
                                          </p:val>
                                        </p:tav>
                                      </p:tavLst>
                                    </p:anim>
                                    <p:anim calcmode="lin" valueType="num">
                                      <p:cBhvr additive="base">
                                        <p:cTn id="28" dur="500" fill="hold"/>
                                        <p:tgtEl>
                                          <p:spTgt spid="87"/>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75"/>
                                        </p:tgtEl>
                                        <p:attrNameLst>
                                          <p:attrName>style.visibility</p:attrName>
                                        </p:attrNameLst>
                                      </p:cBhvr>
                                      <p:to>
                                        <p:strVal val="visible"/>
                                      </p:to>
                                    </p:set>
                                    <p:animEffect transition="in" filter="fade">
                                      <p:cBhvr>
                                        <p:cTn id="32"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E6ECFD19-AC39-45B6-BD3A-2F8820C35C95"/>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OUTPUT_FOLDER" val="C:\Users\Administrator\Desktop"/>
  <p:tag name="ISPRING_PRESENTATION_TITLE" val="268"/>
</p:tagLst>
</file>

<file path=ppt/theme/theme1.xml><?xml version="1.0" encoding="utf-8"?>
<a:theme xmlns:a="http://schemas.openxmlformats.org/drawingml/2006/main" name="第一PPT，www.1ppt.com">
  <a:themeElements>
    <a:clrScheme name="自定义 853">
      <a:dk1>
        <a:sysClr val="windowText" lastClr="000000"/>
      </a:dk1>
      <a:lt1>
        <a:sysClr val="window" lastClr="FFFFFF"/>
      </a:lt1>
      <a:dk2>
        <a:srgbClr val="44546A"/>
      </a:dk2>
      <a:lt2>
        <a:srgbClr val="E7E6E6"/>
      </a:lt2>
      <a:accent1>
        <a:srgbClr val="9BC2E5"/>
      </a:accent1>
      <a:accent2>
        <a:srgbClr val="0E2234"/>
      </a:accent2>
      <a:accent3>
        <a:srgbClr val="9BC2E5"/>
      </a:accent3>
      <a:accent4>
        <a:srgbClr val="0E2234"/>
      </a:accent4>
      <a:accent5>
        <a:srgbClr val="9BC2E5"/>
      </a:accent5>
      <a:accent6>
        <a:srgbClr val="0E2234"/>
      </a:accent6>
      <a:hlink>
        <a:srgbClr val="9BC2E5"/>
      </a:hlink>
      <a:folHlink>
        <a:srgbClr val="0E2234"/>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880</Words>
  <Application>Microsoft Office PowerPoint</Application>
  <PresentationFormat>自定义</PresentationFormat>
  <Paragraphs>96</Paragraphs>
  <Slides>10</Slides>
  <Notes>10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10</vt:i4>
      </vt:variant>
    </vt:vector>
  </HeadingPairs>
  <TitlesOfParts>
    <vt:vector size="19" baseType="lpstr">
      <vt:lpstr>Open Sans Light</vt:lpstr>
      <vt:lpstr>宋体</vt:lpstr>
      <vt:lpstr>微软雅黑</vt:lpstr>
      <vt:lpstr>Arial</vt:lpstr>
      <vt:lpstr>Calibri</vt:lpstr>
      <vt:lpstr>Calibri Light</vt:lpstr>
      <vt:lpstr>Times New Roman</vt:lpstr>
      <vt:lpstr>Wingdings</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简洁蓝色</dc:title>
  <dc:creator/>
  <cp:keywords>www.1ppt.com</cp:keywords>
  <cp:lastModifiedBy/>
  <cp:revision>1</cp:revision>
  <dcterms:created xsi:type="dcterms:W3CDTF">2016-10-17T14:00:15Z</dcterms:created>
  <dcterms:modified xsi:type="dcterms:W3CDTF">2023-09-06T08:29:20Z</dcterms:modified>
</cp:coreProperties>
</file>