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custDataLst>
    <p:tags r:id="rId1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2023/8/25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2023/8/25</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r>
              <a:rPr lang="en-US" altLang="zh-CN" dirty="0"/>
              <a:t/>
            </a:r>
            <a:br>
              <a:rPr lang="en-US" altLang="zh-CN" dirty="0"/>
            </a:br>
            <a:r>
              <a:rPr lang="zh-CN" altLang="en-US" dirty="0"/>
              <a:t>（学生版）</a:t>
            </a:r>
          </a:p>
        </p:txBody>
      </p:sp>
      <p:sp>
        <p:nvSpPr>
          <p:cNvPr id="3" name="副标题 2"/>
          <p:cNvSpPr>
            <a:spLocks noGrp="1"/>
          </p:cNvSpPr>
          <p:nvPr>
            <p:ph type="subTitle" idx="1"/>
          </p:nvPr>
        </p:nvSpPr>
        <p:spPr/>
        <p:txBody>
          <a:bodyPr/>
          <a:lstStyle/>
          <a:p>
            <a:endParaRPr lang="en-US" altLang="zh-CN" dirty="0"/>
          </a:p>
          <a:p>
            <a:r>
              <a:rPr lang="en-US" altLang="zh-CN" smtClean="0"/>
              <a:t>2023</a:t>
            </a:r>
            <a:r>
              <a:rPr lang="zh-CN" altLang="en-US" smtClean="0"/>
              <a:t>年</a:t>
            </a:r>
            <a:r>
              <a:rPr lang="en-US" altLang="zh-CN" dirty="0"/>
              <a:t>9</a:t>
            </a:r>
            <a:r>
              <a:rPr lang="zh-CN" altLang="en-US" dirty="0"/>
              <a:t>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lnSpcReduction="1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p>
        </p:txBody>
      </p:sp>
      <p:sp>
        <p:nvSpPr>
          <p:cNvPr id="3" name="标题 2"/>
          <p:cNvSpPr>
            <a:spLocks noGrp="1"/>
          </p:cNvSpPr>
          <p:nvPr>
            <p:ph type="title"/>
          </p:nvPr>
        </p:nvSpPr>
        <p:spPr/>
        <p:txBody>
          <a:bodyPr/>
          <a:lstStyle/>
          <a:p>
            <a:r>
              <a:rPr lang="zh-CN" altLang="en-US" dirty="0"/>
              <a:t>素质测评</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mNiNGU2ZTMwODE2ZmE1ZGJhNDVhMTFlNTUzYTAxMzEifQ=="/>
</p:tagLst>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304</Words>
  <Application>Microsoft Office PowerPoint</Application>
  <PresentationFormat>全屏显示(4:3)</PresentationFormat>
  <Paragraphs>24</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华文楷体</vt:lpstr>
      <vt:lpstr>华文新魏</vt:lpstr>
      <vt:lpstr>Candara</vt:lpstr>
      <vt:lpstr>Symbol</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lenovo</cp:lastModifiedBy>
  <cp:revision>45</cp:revision>
  <dcterms:created xsi:type="dcterms:W3CDTF">2015-04-28T08:08:00Z</dcterms:created>
  <dcterms:modified xsi:type="dcterms:W3CDTF">2023-08-25T01:29:55Z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2052-11.1.0.12302</vt:lpwstr>
  </property>
  <property fmtid="{D5CDD505-2E9C-101B-9397-08002B2CF9AE}" pid="3" name="ICV">
    <vt:lpwstr>DDC86540EBCA4702B342F8B34CDBA87E</vt:lpwstr>
  </property>
</Properties>
</file>