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2018/9/10</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r>
              <a:rPr lang="en-US" altLang="zh-CN" dirty="0" smtClean="0"/>
              <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2018</a:t>
            </a:r>
            <a:r>
              <a:rPr lang="zh-CN" altLang="en-US" dirty="0" smtClean="0"/>
              <a:t>年</a:t>
            </a:r>
            <a:r>
              <a:rPr lang="en-US" altLang="zh-CN" dirty="0" smtClean="0"/>
              <a:t>9</a:t>
            </a:r>
            <a:r>
              <a:rPr lang="zh-CN" altLang="en-US" dirty="0" smtClean="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a:t>
            </a:r>
            <a:r>
              <a:rPr lang="zh-CN" altLang="en-US" dirty="0" smtClean="0"/>
              <a:t>联系</a:t>
            </a:r>
            <a:r>
              <a:rPr lang="zh-CN" altLang="en-US" dirty="0"/>
              <a:t>郭一杰</a:t>
            </a:r>
            <a:r>
              <a:rPr lang="zh-CN" altLang="en-US" dirty="0" smtClean="0"/>
              <a:t>老师</a:t>
            </a:r>
            <a:r>
              <a:rPr lang="en-US" altLang="zh-CN" dirty="0"/>
              <a:t>(</a:t>
            </a:r>
            <a:r>
              <a:rPr lang="en-US" altLang="zh-CN" dirty="0" smtClean="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在菜单中选择：办事大厅</a:t>
            </a:r>
            <a:r>
              <a:rPr lang="en-US" altLang="zh-CN" dirty="0" smtClean="0"/>
              <a:t>-&gt;</a:t>
            </a:r>
            <a:r>
              <a:rPr lang="zh-CN" altLang="en-US" dirty="0" smtClean="0"/>
              <a:t>学工部业务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TotalTime>
  <Words>325</Words>
  <Application>Microsoft Office PowerPoint</Application>
  <PresentationFormat>全屏显示(4:3)</PresentationFormat>
  <Paragraphs>25</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郭一杰</cp:lastModifiedBy>
  <cp:revision>41</cp:revision>
  <dcterms:created xsi:type="dcterms:W3CDTF">2015-04-28T08:08:00Z</dcterms:created>
  <dcterms:modified xsi:type="dcterms:W3CDTF">2018-09-10T05:44:00Z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