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  <a:pPr/>
              <a:t>2016/6/1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857232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 smtClean="0">
                <a:latin typeface="+mn-ea"/>
              </a:rPr>
              <a:t>2016</a:t>
            </a:r>
            <a:r>
              <a:rPr lang="zh-CN" altLang="en-US" sz="3600" b="1" dirty="0" smtClean="0">
                <a:latin typeface="+mn-ea"/>
              </a:rPr>
              <a:t>年</a:t>
            </a:r>
            <a:r>
              <a:rPr lang="zh-CN" altLang="en-US" sz="3600" b="1" dirty="0" smtClean="0">
                <a:latin typeface="+mn-ea"/>
              </a:rPr>
              <a:t>北京大学化学与分子工程学院</a:t>
            </a:r>
            <a:endParaRPr lang="en-US" altLang="zh-CN" sz="36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+mn-ea"/>
              </a:rPr>
              <a:t>全国优秀大学生化学夏令营</a:t>
            </a:r>
            <a:endParaRPr lang="en-US" altLang="zh-CN" sz="36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+mn-ea"/>
              </a:rPr>
              <a:t>自我介绍</a:t>
            </a:r>
            <a:r>
              <a:rPr lang="en-US" altLang="zh-CN" sz="3600" b="1" dirty="0" smtClean="0">
                <a:latin typeface="+mn-ea"/>
              </a:rPr>
              <a:t>PPT</a:t>
            </a:r>
            <a:r>
              <a:rPr lang="zh-CN" altLang="en-US" sz="3600" b="1" dirty="0" smtClean="0">
                <a:latin typeface="+mn-ea"/>
              </a:rPr>
              <a:t>模板</a:t>
            </a:r>
            <a:endParaRPr lang="zh-CN" altLang="en-US" sz="3600" b="1" dirty="0">
              <a:latin typeface="+mn-e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47813" y="3495694"/>
            <a:ext cx="60483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latin typeface="+mn-ea"/>
                <a:ea typeface="+mn-ea"/>
                <a:cs typeface="Times New Roman" pitchFamily="18" charset="0"/>
              </a:rPr>
              <a:t>2016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itchFamily="18" charset="0"/>
              </a:rPr>
              <a:t>7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月</a:t>
            </a:r>
            <a:endParaRPr lang="zh-CN" altLang="en-US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注意事项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071546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面试及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所述内容必须真实可信，如有造假，一经发现，即取消录取资格。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自我介绍时间请控制在</a:t>
            </a:r>
            <a:r>
              <a:rPr lang="en-US" altLang="zh-CN" sz="2400" dirty="0" smtClean="0"/>
              <a:t>3~4</a:t>
            </a:r>
            <a:r>
              <a:rPr lang="zh-CN" altLang="en-US" sz="2400" dirty="0" smtClean="0"/>
              <a:t>分钟左右，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大约</a:t>
            </a:r>
            <a:r>
              <a:rPr lang="en-US" altLang="zh-CN" sz="2400" dirty="0" smtClean="0"/>
              <a:t>6</a:t>
            </a:r>
            <a:r>
              <a:rPr lang="zh-CN" altLang="en-US" sz="2400" dirty="0" smtClean="0"/>
              <a:t>页。具体情况与变动请见当年通知。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 smtClean="0"/>
              <a:t>PPT</a:t>
            </a:r>
            <a:r>
              <a:rPr lang="zh-CN" altLang="en-US" sz="2400" dirty="0" smtClean="0"/>
              <a:t>务求风格简洁，内容清晰。建议白底黑字，如有背景，请勿影响观看效果。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此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 smtClean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</a:t>
            </a:r>
            <a:r>
              <a:rPr lang="zh-CN" altLang="en-US" sz="3200" dirty="0" smtClean="0"/>
              <a:t>页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814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 smtClean="0"/>
              <a:t>    首页内容包括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标题、姓名、本科学校、面试时间等基本信息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第二页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    第二页内容建议包括本人的教育经历、兴趣爱好、本科阶段所获荣誉及其他个人基本情况，时间不超过</a:t>
            </a:r>
            <a:r>
              <a:rPr lang="en-US" altLang="zh-CN" sz="2400" dirty="0" smtClean="0"/>
              <a:t>1</a:t>
            </a:r>
            <a:r>
              <a:rPr lang="zh-CN" altLang="en-US" sz="2400" dirty="0" smtClean="0"/>
              <a:t>分钟。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第三页至第五页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 smtClean="0"/>
              <a:t>2~3</a:t>
            </a:r>
            <a:r>
              <a:rPr lang="zh-CN" altLang="en-US" sz="2400" dirty="0" smtClean="0"/>
              <a:t>分钟。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第六页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 smtClean="0"/>
              <a:t>     致谢部分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242</Words>
  <Application>Microsoft Office PowerPoint</Application>
  <PresentationFormat>全屏显示(4:3)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楷体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Pan</cp:lastModifiedBy>
  <cp:revision>12</cp:revision>
  <dcterms:created xsi:type="dcterms:W3CDTF">2013-03-24T03:06:37Z</dcterms:created>
  <dcterms:modified xsi:type="dcterms:W3CDTF">2016-06-01T05:33:17Z</dcterms:modified>
</cp:coreProperties>
</file>